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36"/>
  </p:notesMasterIdLst>
  <p:handoutMasterIdLst>
    <p:handoutMasterId r:id="rId37"/>
  </p:handoutMasterIdLst>
  <p:sldIdLst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Teollisuus!$C$30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Teollisuus!$D$30:$K$30</c:f>
              <c:numCache>
                <c:formatCode>0.0%</c:formatCode>
                <c:ptCount val="8"/>
                <c:pt idx="0">
                  <c:v>0.92280701754385996</c:v>
                </c:pt>
                <c:pt idx="1">
                  <c:v>0.92024539877300604</c:v>
                </c:pt>
                <c:pt idx="2">
                  <c:v>0.91616766467065902</c:v>
                </c:pt>
                <c:pt idx="3">
                  <c:v>0.92170818505338081</c:v>
                </c:pt>
                <c:pt idx="4">
                  <c:v>0.90291262135922334</c:v>
                </c:pt>
                <c:pt idx="5">
                  <c:v>0.93720565149136581</c:v>
                </c:pt>
                <c:pt idx="6">
                  <c:v>0.9173553719008265</c:v>
                </c:pt>
                <c:pt idx="7">
                  <c:v>0.89358372456964008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5-4C2B-8587-5C5C9C6EDF61}"/>
            </c:ext>
          </c:extLst>
        </c:ser>
        <c:ser>
          <c:idx val="1"/>
          <c:order val="1"/>
          <c:tx>
            <c:strRef>
              <c:f>Teollisuus!$C$31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Teollisuus!$D$31:$K$31</c:f>
              <c:numCache>
                <c:formatCode>0.0%</c:formatCode>
                <c:ptCount val="8"/>
                <c:pt idx="0">
                  <c:v>7.7192982456140397E-2</c:v>
                </c:pt>
                <c:pt idx="1">
                  <c:v>7.9754601226993904E-2</c:v>
                </c:pt>
                <c:pt idx="2">
                  <c:v>8.3832335329341298E-2</c:v>
                </c:pt>
                <c:pt idx="3">
                  <c:v>7.8291814946619215E-2</c:v>
                </c:pt>
                <c:pt idx="4">
                  <c:v>9.7087378640776698E-2</c:v>
                </c:pt>
                <c:pt idx="5">
                  <c:v>6.2794348508634218E-2</c:v>
                </c:pt>
                <c:pt idx="6">
                  <c:v>8.2644628099173556E-2</c:v>
                </c:pt>
                <c:pt idx="7">
                  <c:v>0.10641627543035995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5-4C2B-8587-5C5C9C6ED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8197087"/>
        <c:axId val="2025048911"/>
      </c:barChart>
      <c:catAx>
        <c:axId val="198819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48911"/>
        <c:crosses val="autoZero"/>
        <c:auto val="1"/>
        <c:lblAlgn val="ctr"/>
        <c:lblOffset val="100"/>
        <c:noMultiLvlLbl val="0"/>
      </c:catAx>
      <c:valAx>
        <c:axId val="202504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819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vähittäiskauppa'!$D$69:$K$69</c:f>
              <c:numCache>
                <c:formatCode>0.0%</c:formatCode>
                <c:ptCount val="8"/>
                <c:pt idx="0">
                  <c:v>0.44336569579287999</c:v>
                </c:pt>
                <c:pt idx="1">
                  <c:v>0.47142857142857097</c:v>
                </c:pt>
                <c:pt idx="2">
                  <c:v>0.510752688172043</c:v>
                </c:pt>
                <c:pt idx="3">
                  <c:v>0.5082508250825083</c:v>
                </c:pt>
                <c:pt idx="4">
                  <c:v>0.53305785123966942</c:v>
                </c:pt>
                <c:pt idx="5">
                  <c:v>0.5931677018633541</c:v>
                </c:pt>
                <c:pt idx="6">
                  <c:v>0.60534124629080122</c:v>
                </c:pt>
                <c:pt idx="7">
                  <c:v>0.57758620689655171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0-439A-BA13-71F6A94675AE}"/>
            </c:ext>
          </c:extLst>
        </c:ser>
        <c:ser>
          <c:idx val="1"/>
          <c:order val="1"/>
          <c:tx>
            <c:strRef>
              <c:f>'Tukku- ja vähittäiskauppa'!$C$70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vähittäiskauppa'!$D$70:$K$70</c:f>
              <c:numCache>
                <c:formatCode>0.0%</c:formatCode>
                <c:ptCount val="8"/>
                <c:pt idx="0">
                  <c:v>0.242718446601942</c:v>
                </c:pt>
                <c:pt idx="1">
                  <c:v>0.28214285714285697</c:v>
                </c:pt>
                <c:pt idx="2">
                  <c:v>0.28494623655913998</c:v>
                </c:pt>
                <c:pt idx="3">
                  <c:v>0.29372937293729379</c:v>
                </c:pt>
                <c:pt idx="4">
                  <c:v>0.2975206611570248</c:v>
                </c:pt>
                <c:pt idx="5">
                  <c:v>0.30745341614906835</c:v>
                </c:pt>
                <c:pt idx="6">
                  <c:v>0.31157270029673589</c:v>
                </c:pt>
                <c:pt idx="7">
                  <c:v>0.3362068965517242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0-439A-BA13-71F6A94675AE}"/>
            </c:ext>
          </c:extLst>
        </c:ser>
        <c:ser>
          <c:idx val="2"/>
          <c:order val="2"/>
          <c:tx>
            <c:strRef>
              <c:f>'Tukku- ja vähittäiskauppa'!$C$71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vähittäiskauppa'!$D$71:$K$71</c:f>
              <c:numCache>
                <c:formatCode>0.0%</c:formatCode>
                <c:ptCount val="8"/>
                <c:pt idx="0">
                  <c:v>0.177993527508091</c:v>
                </c:pt>
                <c:pt idx="1">
                  <c:v>0.1</c:v>
                </c:pt>
                <c:pt idx="2">
                  <c:v>0.104838709677419</c:v>
                </c:pt>
                <c:pt idx="3">
                  <c:v>0.10891089108910891</c:v>
                </c:pt>
                <c:pt idx="4">
                  <c:v>0.1115702479338843</c:v>
                </c:pt>
                <c:pt idx="5">
                  <c:v>6.8322981366459631E-2</c:v>
                </c:pt>
                <c:pt idx="6">
                  <c:v>6.5281899109792291E-2</c:v>
                </c:pt>
                <c:pt idx="7">
                  <c:v>6.3218390804597707E-2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0-439A-BA13-71F6A94675AE}"/>
            </c:ext>
          </c:extLst>
        </c:ser>
        <c:ser>
          <c:idx val="3"/>
          <c:order val="3"/>
          <c:tx>
            <c:strRef>
              <c:f>'Tukku- ja vähittäiskauppa'!$C$72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vähittäiskauppa'!$D$72:$K$72</c:f>
              <c:numCache>
                <c:formatCode>0.0%</c:formatCode>
                <c:ptCount val="8"/>
                <c:pt idx="0">
                  <c:v>7.7669902912621394E-2</c:v>
                </c:pt>
                <c:pt idx="1">
                  <c:v>9.2857142857142902E-2</c:v>
                </c:pt>
                <c:pt idx="2">
                  <c:v>6.9892473118279605E-2</c:v>
                </c:pt>
                <c:pt idx="3">
                  <c:v>4.9504950495049507E-2</c:v>
                </c:pt>
                <c:pt idx="4">
                  <c:v>3.71900826446281E-2</c:v>
                </c:pt>
                <c:pt idx="5">
                  <c:v>1.2422360248447204E-2</c:v>
                </c:pt>
                <c:pt idx="6">
                  <c:v>8.9020771513353119E-3</c:v>
                </c:pt>
                <c:pt idx="7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0-439A-BA13-71F6A94675AE}"/>
            </c:ext>
          </c:extLst>
        </c:ser>
        <c:ser>
          <c:idx val="4"/>
          <c:order val="4"/>
          <c:tx>
            <c:strRef>
              <c:f>'Tukku- ja vähittäiskauppa'!$C$73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vähittäiskauppa'!$D$73:$K$73</c:f>
              <c:numCache>
                <c:formatCode>0.0%</c:formatCode>
                <c:ptCount val="8"/>
                <c:pt idx="0">
                  <c:v>5.8252427184466E-2</c:v>
                </c:pt>
                <c:pt idx="1">
                  <c:v>5.3571428571428603E-2</c:v>
                </c:pt>
                <c:pt idx="2">
                  <c:v>2.9569892473118298E-2</c:v>
                </c:pt>
                <c:pt idx="3">
                  <c:v>3.9603960396039604E-2</c:v>
                </c:pt>
                <c:pt idx="4">
                  <c:v>2.0661157024793389E-2</c:v>
                </c:pt>
                <c:pt idx="5">
                  <c:v>1.8633540372670808E-2</c:v>
                </c:pt>
                <c:pt idx="6">
                  <c:v>8.9020771513353119E-3</c:v>
                </c:pt>
                <c:pt idx="7">
                  <c:v>1.4367816091954023E-2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0-439A-BA13-71F6A946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3372655"/>
        <c:axId val="1359449583"/>
      </c:barChart>
      <c:catAx>
        <c:axId val="155337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449583"/>
        <c:crosses val="autoZero"/>
        <c:auto val="1"/>
        <c:lblAlgn val="ctr"/>
        <c:lblOffset val="100"/>
        <c:noMultiLvlLbl val="0"/>
      </c:catAx>
      <c:valAx>
        <c:axId val="135944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337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vähittäiskauppa'!$D$83:$K$83</c:f>
              <c:numCache>
                <c:formatCode>0.0%</c:formatCode>
                <c:ptCount val="8"/>
                <c:pt idx="0">
                  <c:v>0.34838709677419399</c:v>
                </c:pt>
                <c:pt idx="1">
                  <c:v>0.40357142857142903</c:v>
                </c:pt>
                <c:pt idx="2">
                  <c:v>0.5</c:v>
                </c:pt>
                <c:pt idx="3">
                  <c:v>0.50495049504950495</c:v>
                </c:pt>
                <c:pt idx="4">
                  <c:v>0.61570247933884303</c:v>
                </c:pt>
                <c:pt idx="5">
                  <c:v>0.60747663551401876</c:v>
                </c:pt>
                <c:pt idx="6">
                  <c:v>0.63204747774480718</c:v>
                </c:pt>
                <c:pt idx="7">
                  <c:v>0.59195402298850575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B-470A-BFFF-51D9E05C4F05}"/>
            </c:ext>
          </c:extLst>
        </c:ser>
        <c:ser>
          <c:idx val="1"/>
          <c:order val="1"/>
          <c:tx>
            <c:strRef>
              <c:f>'Tukku- ja vähittäiskauppa'!$C$84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vähittäiskauppa'!$D$84:$K$84</c:f>
              <c:numCache>
                <c:formatCode>0.0%</c:formatCode>
                <c:ptCount val="8"/>
                <c:pt idx="0">
                  <c:v>0.32903225806451603</c:v>
                </c:pt>
                <c:pt idx="1">
                  <c:v>0.371428571428571</c:v>
                </c:pt>
                <c:pt idx="2">
                  <c:v>0.33064516129032301</c:v>
                </c:pt>
                <c:pt idx="3">
                  <c:v>0.36303630363036304</c:v>
                </c:pt>
                <c:pt idx="4">
                  <c:v>0.29338842975206614</c:v>
                </c:pt>
                <c:pt idx="5">
                  <c:v>0.35514018691588783</c:v>
                </c:pt>
                <c:pt idx="6">
                  <c:v>0.30267062314540061</c:v>
                </c:pt>
                <c:pt idx="7">
                  <c:v>0.3419540229885058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B-470A-BFFF-51D9E05C4F05}"/>
            </c:ext>
          </c:extLst>
        </c:ser>
        <c:ser>
          <c:idx val="2"/>
          <c:order val="2"/>
          <c:tx>
            <c:strRef>
              <c:f>'Tukku- ja vähittäiskauppa'!$C$85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vähittäiskauppa'!$D$85:$K$85</c:f>
              <c:numCache>
                <c:formatCode>0.0%</c:formatCode>
                <c:ptCount val="8"/>
                <c:pt idx="0">
                  <c:v>0.21935483870967701</c:v>
                </c:pt>
                <c:pt idx="1">
                  <c:v>0.11785714285714299</c:v>
                </c:pt>
                <c:pt idx="2">
                  <c:v>0.123655913978495</c:v>
                </c:pt>
                <c:pt idx="3">
                  <c:v>8.2508250825082508E-2</c:v>
                </c:pt>
                <c:pt idx="4">
                  <c:v>6.6115702479338845E-2</c:v>
                </c:pt>
                <c:pt idx="5">
                  <c:v>1.5576323987538941E-2</c:v>
                </c:pt>
                <c:pt idx="6">
                  <c:v>4.4510385756676561E-2</c:v>
                </c:pt>
                <c:pt idx="7">
                  <c:v>4.8850574712643681E-2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B-470A-BFFF-51D9E05C4F05}"/>
            </c:ext>
          </c:extLst>
        </c:ser>
        <c:ser>
          <c:idx val="3"/>
          <c:order val="3"/>
          <c:tx>
            <c:strRef>
              <c:f>'Tukku- ja vähittäiskauppa'!$C$86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vähittäiskauppa'!$D$86:$K$86</c:f>
              <c:numCache>
                <c:formatCode>0.0%</c:formatCode>
                <c:ptCount val="8"/>
                <c:pt idx="0">
                  <c:v>7.4193548387096797E-2</c:v>
                </c:pt>
                <c:pt idx="1">
                  <c:v>6.4285714285714293E-2</c:v>
                </c:pt>
                <c:pt idx="2">
                  <c:v>3.4946236559139802E-2</c:v>
                </c:pt>
                <c:pt idx="3">
                  <c:v>3.9603960396039604E-2</c:v>
                </c:pt>
                <c:pt idx="4">
                  <c:v>2.0661157024793389E-2</c:v>
                </c:pt>
                <c:pt idx="5">
                  <c:v>9.3457943925233638E-3</c:v>
                </c:pt>
                <c:pt idx="6">
                  <c:v>1.1869436201780416E-2</c:v>
                </c:pt>
                <c:pt idx="7">
                  <c:v>5.74712643678161E-3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B-470A-BFFF-51D9E05C4F05}"/>
            </c:ext>
          </c:extLst>
        </c:ser>
        <c:ser>
          <c:idx val="4"/>
          <c:order val="4"/>
          <c:tx>
            <c:strRef>
              <c:f>'Tukku- ja vähittäiskauppa'!$C$87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vähittäiskauppa'!$D$87:$K$87</c:f>
              <c:numCache>
                <c:formatCode>0.0%</c:formatCode>
                <c:ptCount val="8"/>
                <c:pt idx="0">
                  <c:v>2.9032258064516099E-2</c:v>
                </c:pt>
                <c:pt idx="1">
                  <c:v>4.2857142857142899E-2</c:v>
                </c:pt>
                <c:pt idx="2">
                  <c:v>1.0752688172042999E-2</c:v>
                </c:pt>
                <c:pt idx="3">
                  <c:v>9.9009900990099011E-3</c:v>
                </c:pt>
                <c:pt idx="4">
                  <c:v>4.1322314049586778E-3</c:v>
                </c:pt>
                <c:pt idx="5">
                  <c:v>1.2461059190031154E-2</c:v>
                </c:pt>
                <c:pt idx="6">
                  <c:v>8.9020771513353119E-3</c:v>
                </c:pt>
                <c:pt idx="7">
                  <c:v>1.149425287356322E-2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4B-470A-BFFF-51D9E05C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635407"/>
        <c:axId val="1244460655"/>
      </c:barChart>
      <c:catAx>
        <c:axId val="12436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60655"/>
        <c:crosses val="autoZero"/>
        <c:auto val="1"/>
        <c:lblAlgn val="ctr"/>
        <c:lblOffset val="100"/>
        <c:noMultiLvlLbl val="0"/>
      </c:catAx>
      <c:valAx>
        <c:axId val="12444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363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'Tukku- ja vähittäiskauppa'!$C$97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vähittäiskauppa'!$D$97:$K$97</c:f>
              <c:numCache>
                <c:formatCode>0.0%</c:formatCode>
                <c:ptCount val="8"/>
                <c:pt idx="0">
                  <c:v>0.30519480519480502</c:v>
                </c:pt>
                <c:pt idx="1">
                  <c:v>0.23928571428571399</c:v>
                </c:pt>
                <c:pt idx="2">
                  <c:v>0.228494623655914</c:v>
                </c:pt>
                <c:pt idx="3">
                  <c:v>0.22772277227722773</c:v>
                </c:pt>
                <c:pt idx="4">
                  <c:v>0.17768595041322316</c:v>
                </c:pt>
                <c:pt idx="5">
                  <c:v>0.19314641744548289</c:v>
                </c:pt>
                <c:pt idx="6">
                  <c:v>0.1691394658753709</c:v>
                </c:pt>
                <c:pt idx="7">
                  <c:v>0.18678160919540232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7-40D2-83F7-159AC83258BF}"/>
            </c:ext>
          </c:extLst>
        </c:ser>
        <c:ser>
          <c:idx val="1"/>
          <c:order val="1"/>
          <c:tx>
            <c:strRef>
              <c:f>'Tukku- ja vähittäiskauppa'!$C$98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vähittäiskauppa'!$D$98:$K$98</c:f>
              <c:numCache>
                <c:formatCode>0.0%</c:formatCode>
                <c:ptCount val="8"/>
                <c:pt idx="0">
                  <c:v>0.69480519480519498</c:v>
                </c:pt>
                <c:pt idx="1">
                  <c:v>0.76071428571428601</c:v>
                </c:pt>
                <c:pt idx="2">
                  <c:v>0.771505376344086</c:v>
                </c:pt>
                <c:pt idx="3">
                  <c:v>0.77227722772277241</c:v>
                </c:pt>
                <c:pt idx="4">
                  <c:v>0.8223140495867769</c:v>
                </c:pt>
                <c:pt idx="5">
                  <c:v>0.80685358255451722</c:v>
                </c:pt>
                <c:pt idx="6">
                  <c:v>0.83086053412462901</c:v>
                </c:pt>
                <c:pt idx="7">
                  <c:v>0.81321839080459779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7-40D2-83F7-159AC8325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1620335"/>
        <c:axId val="1359947567"/>
      </c:barChart>
      <c:catAx>
        <c:axId val="14016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947567"/>
        <c:crosses val="autoZero"/>
        <c:auto val="1"/>
        <c:lblAlgn val="ctr"/>
        <c:lblOffset val="100"/>
        <c:noMultiLvlLbl val="0"/>
      </c:catAx>
      <c:valAx>
        <c:axId val="135994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62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Rakentaminen!$C$30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Rakentaminen!$D$30:$K$30</c:f>
              <c:numCache>
                <c:formatCode>0.0%</c:formatCode>
                <c:ptCount val="8"/>
                <c:pt idx="0">
                  <c:v>0.85062240663900401</c:v>
                </c:pt>
                <c:pt idx="1">
                  <c:v>0.81690140845070403</c:v>
                </c:pt>
                <c:pt idx="2">
                  <c:v>0.85882352941176499</c:v>
                </c:pt>
                <c:pt idx="3">
                  <c:v>0.84166666666666667</c:v>
                </c:pt>
                <c:pt idx="4">
                  <c:v>0.81025641025641026</c:v>
                </c:pt>
                <c:pt idx="5">
                  <c:v>0.82113821138211385</c:v>
                </c:pt>
                <c:pt idx="6">
                  <c:v>0.76587301587301593</c:v>
                </c:pt>
                <c:pt idx="7">
                  <c:v>0.7934782608695653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0-4692-BB77-1A92EC89BEE4}"/>
            </c:ext>
          </c:extLst>
        </c:ser>
        <c:ser>
          <c:idx val="1"/>
          <c:order val="1"/>
          <c:tx>
            <c:strRef>
              <c:f>Rakentaminen!$C$31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Rakentaminen!$D$31:$K$31</c:f>
              <c:numCache>
                <c:formatCode>0.0%</c:formatCode>
                <c:ptCount val="8"/>
                <c:pt idx="0">
                  <c:v>0.14937759336099601</c:v>
                </c:pt>
                <c:pt idx="1">
                  <c:v>0.183098591549296</c:v>
                </c:pt>
                <c:pt idx="2">
                  <c:v>0.14117647058823499</c:v>
                </c:pt>
                <c:pt idx="3">
                  <c:v>0.15833333333333335</c:v>
                </c:pt>
                <c:pt idx="4">
                  <c:v>0.18974358974358976</c:v>
                </c:pt>
                <c:pt idx="5">
                  <c:v>0.17886178861788618</c:v>
                </c:pt>
                <c:pt idx="6">
                  <c:v>0.23412698412698413</c:v>
                </c:pt>
                <c:pt idx="7">
                  <c:v>0.20652173913043481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0-4692-BB77-1A92EC89B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3892016"/>
        <c:axId val="1082548080"/>
      </c:barChart>
      <c:catAx>
        <c:axId val="11838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548080"/>
        <c:crosses val="autoZero"/>
        <c:auto val="1"/>
        <c:lblAlgn val="ctr"/>
        <c:lblOffset val="100"/>
        <c:noMultiLvlLbl val="0"/>
      </c:catAx>
      <c:valAx>
        <c:axId val="10825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8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Rakentaminen!$D$41:$K$41</c:f>
              <c:numCache>
                <c:formatCode>0.0%</c:formatCode>
                <c:ptCount val="8"/>
                <c:pt idx="0">
                  <c:v>0.38613861386138598</c:v>
                </c:pt>
                <c:pt idx="1">
                  <c:v>0.32758620689655199</c:v>
                </c:pt>
                <c:pt idx="2">
                  <c:v>0.30593607305936099</c:v>
                </c:pt>
                <c:pt idx="3">
                  <c:v>0.28712871287128716</c:v>
                </c:pt>
                <c:pt idx="4">
                  <c:v>0.25316455696202533</c:v>
                </c:pt>
                <c:pt idx="5">
                  <c:v>0.34158415841584155</c:v>
                </c:pt>
                <c:pt idx="6">
                  <c:v>0.31088082901554404</c:v>
                </c:pt>
                <c:pt idx="7">
                  <c:v>0.22374429223744294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1-40CA-A8EA-01F1B0A3DAFB}"/>
            </c:ext>
          </c:extLst>
        </c:ser>
        <c:ser>
          <c:idx val="1"/>
          <c:order val="1"/>
          <c:tx>
            <c:strRef>
              <c:f>Rakentaminen!$C$42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Rakentaminen!$D$42:$K$42</c:f>
              <c:numCache>
                <c:formatCode>0.0%</c:formatCode>
                <c:ptCount val="8"/>
                <c:pt idx="0">
                  <c:v>0.445544554455446</c:v>
                </c:pt>
                <c:pt idx="1">
                  <c:v>0.5</c:v>
                </c:pt>
                <c:pt idx="2">
                  <c:v>0.48401826484018301</c:v>
                </c:pt>
                <c:pt idx="3">
                  <c:v>0.50495049504950495</c:v>
                </c:pt>
                <c:pt idx="4">
                  <c:v>0.55063291139240511</c:v>
                </c:pt>
                <c:pt idx="5">
                  <c:v>0.52970297029702973</c:v>
                </c:pt>
                <c:pt idx="6">
                  <c:v>0.52849740932642497</c:v>
                </c:pt>
                <c:pt idx="7">
                  <c:v>0.61187214611872143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1-40CA-A8EA-01F1B0A3DAFB}"/>
            </c:ext>
          </c:extLst>
        </c:ser>
        <c:ser>
          <c:idx val="2"/>
          <c:order val="2"/>
          <c:tx>
            <c:strRef>
              <c:f>Rakentaminen!$C$43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Rakentaminen!$D$43:$K$43</c:f>
              <c:numCache>
                <c:formatCode>0.0%</c:formatCode>
                <c:ptCount val="8"/>
                <c:pt idx="0">
                  <c:v>0.133663366336634</c:v>
                </c:pt>
                <c:pt idx="1">
                  <c:v>0.10344827586206901</c:v>
                </c:pt>
                <c:pt idx="2">
                  <c:v>0.15525114155251099</c:v>
                </c:pt>
                <c:pt idx="3">
                  <c:v>0.15346534653465349</c:v>
                </c:pt>
                <c:pt idx="4">
                  <c:v>0.13291139240506331</c:v>
                </c:pt>
                <c:pt idx="5">
                  <c:v>6.9306930693069313E-2</c:v>
                </c:pt>
                <c:pt idx="6">
                  <c:v>0.11917098445595856</c:v>
                </c:pt>
                <c:pt idx="7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21-40CA-A8EA-01F1B0A3DAFB}"/>
            </c:ext>
          </c:extLst>
        </c:ser>
        <c:ser>
          <c:idx val="3"/>
          <c:order val="3"/>
          <c:tx>
            <c:strRef>
              <c:f>Rakentaminen!$C$44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Rakentaminen!$D$44:$K$44</c:f>
              <c:numCache>
                <c:formatCode>0.0%</c:formatCode>
                <c:ptCount val="8"/>
                <c:pt idx="0">
                  <c:v>9.9009900990098994E-3</c:v>
                </c:pt>
                <c:pt idx="1">
                  <c:v>5.7471264367816098E-2</c:v>
                </c:pt>
                <c:pt idx="2">
                  <c:v>4.5662100456621002E-2</c:v>
                </c:pt>
                <c:pt idx="3">
                  <c:v>4.9504950495049507E-2</c:v>
                </c:pt>
                <c:pt idx="4">
                  <c:v>5.6962025316455701E-2</c:v>
                </c:pt>
                <c:pt idx="5">
                  <c:v>3.9603960396039604E-2</c:v>
                </c:pt>
                <c:pt idx="6">
                  <c:v>2.5906735751295335E-2</c:v>
                </c:pt>
                <c:pt idx="7">
                  <c:v>3.1963470319634701E-2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21-40CA-A8EA-01F1B0A3DAFB}"/>
            </c:ext>
          </c:extLst>
        </c:ser>
        <c:ser>
          <c:idx val="4"/>
          <c:order val="4"/>
          <c:tx>
            <c:strRef>
              <c:f>Rakentaminen!$C$45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Rakentaminen!$D$45:$K$45</c:f>
              <c:numCache>
                <c:formatCode>0.0%</c:formatCode>
                <c:ptCount val="8"/>
                <c:pt idx="0">
                  <c:v>2.4752475247524799E-2</c:v>
                </c:pt>
                <c:pt idx="1">
                  <c:v>1.1494252873563199E-2</c:v>
                </c:pt>
                <c:pt idx="2">
                  <c:v>9.1324200913242004E-3</c:v>
                </c:pt>
                <c:pt idx="3">
                  <c:v>4.9504950495049506E-3</c:v>
                </c:pt>
                <c:pt idx="4">
                  <c:v>6.3291139240506328E-3</c:v>
                </c:pt>
                <c:pt idx="5">
                  <c:v>1.9801980198019802E-2</c:v>
                </c:pt>
                <c:pt idx="6">
                  <c:v>1.5544041450777204E-2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1-40CA-A8EA-01F1B0A3D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442464"/>
        <c:axId val="1082552656"/>
      </c:barChart>
      <c:catAx>
        <c:axId val="11834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552656"/>
        <c:crosses val="autoZero"/>
        <c:auto val="1"/>
        <c:lblAlgn val="ctr"/>
        <c:lblOffset val="100"/>
        <c:noMultiLvlLbl val="0"/>
      </c:catAx>
      <c:valAx>
        <c:axId val="108255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44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Rakentaminen!$D$55:$K$55</c:f>
              <c:numCache>
                <c:formatCode>0.0%</c:formatCode>
                <c:ptCount val="8"/>
                <c:pt idx="0">
                  <c:v>0.15920398009950301</c:v>
                </c:pt>
                <c:pt idx="1">
                  <c:v>0.18965517241379301</c:v>
                </c:pt>
                <c:pt idx="2">
                  <c:v>0.19178082191780799</c:v>
                </c:pt>
                <c:pt idx="3">
                  <c:v>0.18316831683168319</c:v>
                </c:pt>
                <c:pt idx="4">
                  <c:v>0.29746835443037972</c:v>
                </c:pt>
                <c:pt idx="5">
                  <c:v>0.24623115577889448</c:v>
                </c:pt>
                <c:pt idx="6">
                  <c:v>0.24870466321243526</c:v>
                </c:pt>
                <c:pt idx="7">
                  <c:v>0.22374429223744294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B-4364-A882-45C0E1AEE3C4}"/>
            </c:ext>
          </c:extLst>
        </c:ser>
        <c:ser>
          <c:idx val="1"/>
          <c:order val="1"/>
          <c:tx>
            <c:strRef>
              <c:f>Rakentaminen!$C$56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Rakentaminen!$D$56:$K$56</c:f>
              <c:numCache>
                <c:formatCode>0.0%</c:formatCode>
                <c:ptCount val="8"/>
                <c:pt idx="0">
                  <c:v>0.60199004975124404</c:v>
                </c:pt>
                <c:pt idx="1">
                  <c:v>0.58620689655172398</c:v>
                </c:pt>
                <c:pt idx="2">
                  <c:v>0.602739726027397</c:v>
                </c:pt>
                <c:pt idx="3">
                  <c:v>0.59900990099009899</c:v>
                </c:pt>
                <c:pt idx="4">
                  <c:v>0.54430379746835444</c:v>
                </c:pt>
                <c:pt idx="5">
                  <c:v>0.59798994974874375</c:v>
                </c:pt>
                <c:pt idx="6">
                  <c:v>0.59067357512953378</c:v>
                </c:pt>
                <c:pt idx="7">
                  <c:v>0.61187214611872143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B-4364-A882-45C0E1AEE3C4}"/>
            </c:ext>
          </c:extLst>
        </c:ser>
        <c:ser>
          <c:idx val="2"/>
          <c:order val="2"/>
          <c:tx>
            <c:strRef>
              <c:f>Rakentaminen!$C$57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Rakentaminen!$D$57:$K$57</c:f>
              <c:numCache>
                <c:formatCode>0.0%</c:formatCode>
                <c:ptCount val="8"/>
                <c:pt idx="0">
                  <c:v>0.18407960199005</c:v>
                </c:pt>
                <c:pt idx="1">
                  <c:v>0.15517241379310301</c:v>
                </c:pt>
                <c:pt idx="2">
                  <c:v>0.164383561643836</c:v>
                </c:pt>
                <c:pt idx="3">
                  <c:v>0.16336633663366337</c:v>
                </c:pt>
                <c:pt idx="4">
                  <c:v>0.10759493670886076</c:v>
                </c:pt>
                <c:pt idx="5">
                  <c:v>0.10552763819095479</c:v>
                </c:pt>
                <c:pt idx="6">
                  <c:v>0.11917098445595856</c:v>
                </c:pt>
                <c:pt idx="7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B-4364-A882-45C0E1AEE3C4}"/>
            </c:ext>
          </c:extLst>
        </c:ser>
        <c:ser>
          <c:idx val="3"/>
          <c:order val="3"/>
          <c:tx>
            <c:strRef>
              <c:f>Rakentaminen!$C$58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Rakentaminen!$D$58:$K$58</c:f>
              <c:numCache>
                <c:formatCode>0.0%</c:formatCode>
                <c:ptCount val="8"/>
                <c:pt idx="0">
                  <c:v>3.98009950248756E-2</c:v>
                </c:pt>
                <c:pt idx="1">
                  <c:v>4.0229885057471299E-2</c:v>
                </c:pt>
                <c:pt idx="2">
                  <c:v>3.1963470319634701E-2</c:v>
                </c:pt>
                <c:pt idx="3">
                  <c:v>3.4653465346534656E-2</c:v>
                </c:pt>
                <c:pt idx="4">
                  <c:v>3.1645569620253167E-2</c:v>
                </c:pt>
                <c:pt idx="5">
                  <c:v>3.015075376884422E-2</c:v>
                </c:pt>
                <c:pt idx="6">
                  <c:v>3.1088082901554407E-2</c:v>
                </c:pt>
                <c:pt idx="7">
                  <c:v>3.1963470319634701E-2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B-4364-A882-45C0E1AEE3C4}"/>
            </c:ext>
          </c:extLst>
        </c:ser>
        <c:ser>
          <c:idx val="4"/>
          <c:order val="4"/>
          <c:tx>
            <c:strRef>
              <c:f>Rakentaminen!$C$59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Rakentaminen!$D$59:$K$59</c:f>
              <c:numCache>
                <c:formatCode>0.0%</c:formatCode>
                <c:ptCount val="8"/>
                <c:pt idx="0">
                  <c:v>1.49253731343284E-2</c:v>
                </c:pt>
                <c:pt idx="1">
                  <c:v>2.8735632183908E-2</c:v>
                </c:pt>
                <c:pt idx="2">
                  <c:v>9.1324200913242004E-3</c:v>
                </c:pt>
                <c:pt idx="3">
                  <c:v>1.9801980198019802E-2</c:v>
                </c:pt>
                <c:pt idx="4">
                  <c:v>1.8987341772151899E-2</c:v>
                </c:pt>
                <c:pt idx="5">
                  <c:v>2.0100502512562818E-2</c:v>
                </c:pt>
                <c:pt idx="6">
                  <c:v>1.0362694300518135E-2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B-4364-A882-45C0E1AEE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054112"/>
        <c:axId val="1306989968"/>
      </c:barChart>
      <c:catAx>
        <c:axId val="14110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89968"/>
        <c:crosses val="autoZero"/>
        <c:auto val="1"/>
        <c:lblAlgn val="ctr"/>
        <c:lblOffset val="100"/>
        <c:noMultiLvlLbl val="0"/>
      </c:catAx>
      <c:valAx>
        <c:axId val="13069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10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Rakentaminen!$D$69:$K$69</c:f>
              <c:numCache>
                <c:formatCode>0.0%</c:formatCode>
                <c:ptCount val="8"/>
                <c:pt idx="0">
                  <c:v>0.62561576354679804</c:v>
                </c:pt>
                <c:pt idx="1">
                  <c:v>0.56321839080459801</c:v>
                </c:pt>
                <c:pt idx="2">
                  <c:v>0.55251141552511396</c:v>
                </c:pt>
                <c:pt idx="3">
                  <c:v>0.5544554455445545</c:v>
                </c:pt>
                <c:pt idx="4">
                  <c:v>0.55696202531645578</c:v>
                </c:pt>
                <c:pt idx="5">
                  <c:v>0.62189054726368165</c:v>
                </c:pt>
                <c:pt idx="6">
                  <c:v>0.52849740932642497</c:v>
                </c:pt>
                <c:pt idx="7">
                  <c:v>0.49315068493150688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5-41F8-BDFC-9192D3795CE5}"/>
            </c:ext>
          </c:extLst>
        </c:ser>
        <c:ser>
          <c:idx val="1"/>
          <c:order val="1"/>
          <c:tx>
            <c:strRef>
              <c:f>Rakentaminen!$C$70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Rakentaminen!$D$70:$K$70</c:f>
              <c:numCache>
                <c:formatCode>0.0%</c:formatCode>
                <c:ptCount val="8"/>
                <c:pt idx="0">
                  <c:v>0.26108374384236499</c:v>
                </c:pt>
                <c:pt idx="1">
                  <c:v>0.36206896551724099</c:v>
                </c:pt>
                <c:pt idx="2">
                  <c:v>0.33789954337899503</c:v>
                </c:pt>
                <c:pt idx="3">
                  <c:v>0.37623762376237624</c:v>
                </c:pt>
                <c:pt idx="4">
                  <c:v>0.37341772151898733</c:v>
                </c:pt>
                <c:pt idx="5">
                  <c:v>0.29850746268656719</c:v>
                </c:pt>
                <c:pt idx="6">
                  <c:v>0.40932642487046633</c:v>
                </c:pt>
                <c:pt idx="7">
                  <c:v>0.41552511415525117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5-41F8-BDFC-9192D3795CE5}"/>
            </c:ext>
          </c:extLst>
        </c:ser>
        <c:ser>
          <c:idx val="2"/>
          <c:order val="2"/>
          <c:tx>
            <c:strRef>
              <c:f>Rakentaminen!$C$71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Rakentaminen!$D$71:$K$71</c:f>
              <c:numCache>
                <c:formatCode>0.0%</c:formatCode>
                <c:ptCount val="8"/>
                <c:pt idx="0">
                  <c:v>6.8965517241379296E-2</c:v>
                </c:pt>
                <c:pt idx="1">
                  <c:v>4.5977011494252901E-2</c:v>
                </c:pt>
                <c:pt idx="2">
                  <c:v>7.7625570776255703E-2</c:v>
                </c:pt>
                <c:pt idx="3">
                  <c:v>4.9504950495049507E-2</c:v>
                </c:pt>
                <c:pt idx="4">
                  <c:v>5.0632911392405063E-2</c:v>
                </c:pt>
                <c:pt idx="5">
                  <c:v>4.4776119402985079E-2</c:v>
                </c:pt>
                <c:pt idx="6">
                  <c:v>3.6269430051813475E-2</c:v>
                </c:pt>
                <c:pt idx="7">
                  <c:v>5.936073059360731E-2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5-41F8-BDFC-9192D3795CE5}"/>
            </c:ext>
          </c:extLst>
        </c:ser>
        <c:ser>
          <c:idx val="3"/>
          <c:order val="3"/>
          <c:tx>
            <c:strRef>
              <c:f>Rakentaminen!$C$72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Rakentaminen!$D$72:$K$72</c:f>
              <c:numCache>
                <c:formatCode>0.0%</c:formatCode>
                <c:ptCount val="8"/>
                <c:pt idx="0">
                  <c:v>3.4482758620689703E-2</c:v>
                </c:pt>
                <c:pt idx="1">
                  <c:v>1.72413793103448E-2</c:v>
                </c:pt>
                <c:pt idx="2">
                  <c:v>1.8264840182648401E-2</c:v>
                </c:pt>
                <c:pt idx="3">
                  <c:v>1.4851485148514853E-2</c:v>
                </c:pt>
                <c:pt idx="4">
                  <c:v>6.3291139240506328E-3</c:v>
                </c:pt>
                <c:pt idx="5">
                  <c:v>2.4875621890547265E-2</c:v>
                </c:pt>
                <c:pt idx="6">
                  <c:v>1.5544041450777204E-2</c:v>
                </c:pt>
                <c:pt idx="7">
                  <c:v>2.7397260273972605E-2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C5-41F8-BDFC-9192D3795CE5}"/>
            </c:ext>
          </c:extLst>
        </c:ser>
        <c:ser>
          <c:idx val="4"/>
          <c:order val="4"/>
          <c:tx>
            <c:strRef>
              <c:f>Rakentaminen!$C$73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Rakentaminen!$D$73:$K$73</c:f>
              <c:numCache>
                <c:formatCode>0.0%</c:formatCode>
                <c:ptCount val="8"/>
                <c:pt idx="0">
                  <c:v>9.8522167487684695E-3</c:v>
                </c:pt>
                <c:pt idx="1">
                  <c:v>1.1494252873563199E-2</c:v>
                </c:pt>
                <c:pt idx="2">
                  <c:v>1.3698630136986301E-2</c:v>
                </c:pt>
                <c:pt idx="3">
                  <c:v>4.9504950495049506E-3</c:v>
                </c:pt>
                <c:pt idx="4">
                  <c:v>1.2658227848101266E-2</c:v>
                </c:pt>
                <c:pt idx="5">
                  <c:v>9.950248756218907E-3</c:v>
                </c:pt>
                <c:pt idx="6">
                  <c:v>1.0362694300518135E-2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5-41F8-BDFC-9192D379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080400"/>
        <c:axId val="1308281904"/>
      </c:barChart>
      <c:catAx>
        <c:axId val="141208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8281904"/>
        <c:crosses val="autoZero"/>
        <c:auto val="1"/>
        <c:lblAlgn val="ctr"/>
        <c:lblOffset val="100"/>
        <c:noMultiLvlLbl val="0"/>
      </c:catAx>
      <c:valAx>
        <c:axId val="13082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208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Rakentaminen!$D$83:$K$83</c:f>
              <c:numCache>
                <c:formatCode>0.0%</c:formatCode>
                <c:ptCount val="8"/>
                <c:pt idx="0">
                  <c:v>0.399014778325123</c:v>
                </c:pt>
                <c:pt idx="1">
                  <c:v>0.431034482758621</c:v>
                </c:pt>
                <c:pt idx="2">
                  <c:v>0.488584474885845</c:v>
                </c:pt>
                <c:pt idx="3">
                  <c:v>0.48514851485148519</c:v>
                </c:pt>
                <c:pt idx="4">
                  <c:v>0.54430379746835444</c:v>
                </c:pt>
                <c:pt idx="5">
                  <c:v>0.50990099009900991</c:v>
                </c:pt>
                <c:pt idx="6">
                  <c:v>0.47150259067357514</c:v>
                </c:pt>
                <c:pt idx="7">
                  <c:v>0.41552511415525117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E-4082-ACE5-546474917834}"/>
            </c:ext>
          </c:extLst>
        </c:ser>
        <c:ser>
          <c:idx val="1"/>
          <c:order val="1"/>
          <c:tx>
            <c:strRef>
              <c:f>Rakentaminen!$C$84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Rakentaminen!$D$84:$K$84</c:f>
              <c:numCache>
                <c:formatCode>0.0%</c:formatCode>
                <c:ptCount val="8"/>
                <c:pt idx="0">
                  <c:v>0.43842364532019701</c:v>
                </c:pt>
                <c:pt idx="1">
                  <c:v>0.45402298850574702</c:v>
                </c:pt>
                <c:pt idx="2">
                  <c:v>0.397260273972603</c:v>
                </c:pt>
                <c:pt idx="3">
                  <c:v>0.41089108910891092</c:v>
                </c:pt>
                <c:pt idx="4">
                  <c:v>0.39240506329113922</c:v>
                </c:pt>
                <c:pt idx="5">
                  <c:v>0.36138613861386137</c:v>
                </c:pt>
                <c:pt idx="6">
                  <c:v>0.4196891191709845</c:v>
                </c:pt>
                <c:pt idx="7">
                  <c:v>0.49315068493150688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E-4082-ACE5-546474917834}"/>
            </c:ext>
          </c:extLst>
        </c:ser>
        <c:ser>
          <c:idx val="2"/>
          <c:order val="2"/>
          <c:tx>
            <c:strRef>
              <c:f>Rakentaminen!$C$85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Rakentaminen!$D$85:$K$85</c:f>
              <c:numCache>
                <c:formatCode>0.0%</c:formatCode>
                <c:ptCount val="8"/>
                <c:pt idx="0">
                  <c:v>0.11330049261083699</c:v>
                </c:pt>
                <c:pt idx="1">
                  <c:v>7.4712643678160898E-2</c:v>
                </c:pt>
                <c:pt idx="2">
                  <c:v>8.2191780821917804E-2</c:v>
                </c:pt>
                <c:pt idx="3">
                  <c:v>8.9108910891089105E-2</c:v>
                </c:pt>
                <c:pt idx="4">
                  <c:v>3.1645569620253167E-2</c:v>
                </c:pt>
                <c:pt idx="5">
                  <c:v>8.9108910891089105E-2</c:v>
                </c:pt>
                <c:pt idx="6">
                  <c:v>7.7720207253886009E-2</c:v>
                </c:pt>
                <c:pt idx="7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E-4082-ACE5-546474917834}"/>
            </c:ext>
          </c:extLst>
        </c:ser>
        <c:ser>
          <c:idx val="3"/>
          <c:order val="3"/>
          <c:tx>
            <c:strRef>
              <c:f>Rakentaminen!$C$86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Rakentaminen!$D$86:$K$86</c:f>
              <c:numCache>
                <c:formatCode>0.0%</c:formatCode>
                <c:ptCount val="8"/>
                <c:pt idx="0">
                  <c:v>3.4482758620689703E-2</c:v>
                </c:pt>
                <c:pt idx="1">
                  <c:v>1.72413793103448E-2</c:v>
                </c:pt>
                <c:pt idx="2">
                  <c:v>2.2831050228310501E-2</c:v>
                </c:pt>
                <c:pt idx="3">
                  <c:v>9.9009900990099011E-3</c:v>
                </c:pt>
                <c:pt idx="4">
                  <c:v>1.8987341772151899E-2</c:v>
                </c:pt>
                <c:pt idx="5">
                  <c:v>2.4752475247524754E-2</c:v>
                </c:pt>
                <c:pt idx="6">
                  <c:v>2.072538860103627E-2</c:v>
                </c:pt>
                <c:pt idx="7">
                  <c:v>2.2831050228310504E-2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E-4082-ACE5-546474917834}"/>
            </c:ext>
          </c:extLst>
        </c:ser>
        <c:ser>
          <c:idx val="4"/>
          <c:order val="4"/>
          <c:tx>
            <c:strRef>
              <c:f>Rakentaminen!$C$87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Rakentaminen!$D$87:$K$87</c:f>
              <c:numCache>
                <c:formatCode>0.0%</c:formatCode>
                <c:ptCount val="8"/>
                <c:pt idx="0">
                  <c:v>1.47783251231527E-2</c:v>
                </c:pt>
                <c:pt idx="1">
                  <c:v>2.2988505747126398E-2</c:v>
                </c:pt>
                <c:pt idx="2">
                  <c:v>9.1324200913242004E-3</c:v>
                </c:pt>
                <c:pt idx="3">
                  <c:v>4.9504950495049506E-3</c:v>
                </c:pt>
                <c:pt idx="4">
                  <c:v>1.2658227848101266E-2</c:v>
                </c:pt>
                <c:pt idx="5">
                  <c:v>1.4851485148514853E-2</c:v>
                </c:pt>
                <c:pt idx="6">
                  <c:v>1.0362694300518135E-2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E-4082-ACE5-546474917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744192"/>
        <c:axId val="1126907200"/>
      </c:barChart>
      <c:catAx>
        <c:axId val="13147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6907200"/>
        <c:crosses val="autoZero"/>
        <c:auto val="1"/>
        <c:lblAlgn val="ctr"/>
        <c:lblOffset val="100"/>
        <c:noMultiLvlLbl val="0"/>
      </c:catAx>
      <c:valAx>
        <c:axId val="11269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47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Rakentaminen!$C$97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Rakentaminen!$D$97:$K$97</c:f>
              <c:numCache>
                <c:formatCode>0.0%</c:formatCode>
                <c:ptCount val="8"/>
                <c:pt idx="0">
                  <c:v>0.22</c:v>
                </c:pt>
                <c:pt idx="1">
                  <c:v>0.15517241379310301</c:v>
                </c:pt>
                <c:pt idx="2">
                  <c:v>0.24657534246575299</c:v>
                </c:pt>
                <c:pt idx="3">
                  <c:v>0.20792079207920794</c:v>
                </c:pt>
                <c:pt idx="4">
                  <c:v>0.189873417721519</c:v>
                </c:pt>
                <c:pt idx="5">
                  <c:v>0.16666666666666669</c:v>
                </c:pt>
                <c:pt idx="6">
                  <c:v>0.22279792746113991</c:v>
                </c:pt>
                <c:pt idx="7">
                  <c:v>0.27853881278538811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D-4BC5-B24E-F1F2F961BE3E}"/>
            </c:ext>
          </c:extLst>
        </c:ser>
        <c:ser>
          <c:idx val="1"/>
          <c:order val="1"/>
          <c:tx>
            <c:strRef>
              <c:f>Rakentaminen!$C$98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Rakentaminen!$D$98:$K$98</c:f>
              <c:numCache>
                <c:formatCode>0.0%</c:formatCode>
                <c:ptCount val="8"/>
                <c:pt idx="0">
                  <c:v>0.78</c:v>
                </c:pt>
                <c:pt idx="1">
                  <c:v>0.84482758620689702</c:v>
                </c:pt>
                <c:pt idx="2">
                  <c:v>0.75342465753424703</c:v>
                </c:pt>
                <c:pt idx="3">
                  <c:v>0.79207920792079212</c:v>
                </c:pt>
                <c:pt idx="4">
                  <c:v>0.810126582278481</c:v>
                </c:pt>
                <c:pt idx="5">
                  <c:v>0.83333333333333337</c:v>
                </c:pt>
                <c:pt idx="6">
                  <c:v>0.77720207253886009</c:v>
                </c:pt>
                <c:pt idx="7">
                  <c:v>0.72146118721461194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D-4BC5-B24E-F1F2F961B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063696"/>
        <c:axId val="1130337696"/>
      </c:barChart>
      <c:catAx>
        <c:axId val="13020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0337696"/>
        <c:crosses val="autoZero"/>
        <c:auto val="1"/>
        <c:lblAlgn val="ctr"/>
        <c:lblOffset val="100"/>
        <c:noMultiLvlLbl val="0"/>
      </c:catAx>
      <c:valAx>
        <c:axId val="1130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206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'Majoitus ja ravitsemistoiminta'!$C$30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ravitsemistoiminta'!$D$30:$K$30</c:f>
              <c:numCache>
                <c:formatCode>0.0%</c:formatCode>
                <c:ptCount val="8"/>
                <c:pt idx="0">
                  <c:v>0.99300699300699302</c:v>
                </c:pt>
                <c:pt idx="1">
                  <c:v>0.99248120300751896</c:v>
                </c:pt>
                <c:pt idx="2">
                  <c:v>0.99450549450549497</c:v>
                </c:pt>
                <c:pt idx="3">
                  <c:v>1</c:v>
                </c:pt>
                <c:pt idx="4">
                  <c:v>1</c:v>
                </c:pt>
                <c:pt idx="5">
                  <c:v>0.98399999999999999</c:v>
                </c:pt>
                <c:pt idx="6">
                  <c:v>0.98765432098765438</c:v>
                </c:pt>
                <c:pt idx="7">
                  <c:v>0.99382716049382713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6-4841-8582-8490F3118C46}"/>
            </c:ext>
          </c:extLst>
        </c:ser>
        <c:ser>
          <c:idx val="1"/>
          <c:order val="1"/>
          <c:tx>
            <c:strRef>
              <c:f>'Majoitus ja ravitsemistoiminta'!$C$31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ravitsemistoiminta'!$D$31:$K$31</c:f>
              <c:numCache>
                <c:formatCode>0.0%</c:formatCode>
                <c:ptCount val="8"/>
                <c:pt idx="0">
                  <c:v>6.9930069930069904E-3</c:v>
                </c:pt>
                <c:pt idx="1">
                  <c:v>7.5187969924812E-3</c:v>
                </c:pt>
                <c:pt idx="2">
                  <c:v>5.4945054945054897E-3</c:v>
                </c:pt>
                <c:pt idx="3">
                  <c:v>0</c:v>
                </c:pt>
                <c:pt idx="4">
                  <c:v>0</c:v>
                </c:pt>
                <c:pt idx="5">
                  <c:v>1.6E-2</c:v>
                </c:pt>
                <c:pt idx="6">
                  <c:v>1.2345679012345678E-2</c:v>
                </c:pt>
                <c:pt idx="7">
                  <c:v>6.17283950617284E-3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6-4841-8582-8490F3118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560160"/>
        <c:axId val="1184001200"/>
      </c:barChart>
      <c:catAx>
        <c:axId val="11865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4001200"/>
        <c:crosses val="autoZero"/>
        <c:auto val="1"/>
        <c:lblAlgn val="ctr"/>
        <c:lblOffset val="100"/>
        <c:noMultiLvlLbl val="0"/>
      </c:catAx>
      <c:valAx>
        <c:axId val="118400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65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Teollisuus!$D$41:$K$41</c:f>
              <c:numCache>
                <c:formatCode>0.0%</c:formatCode>
                <c:ptCount val="8"/>
                <c:pt idx="0">
                  <c:v>0.32190476190476203</c:v>
                </c:pt>
                <c:pt idx="1">
                  <c:v>0.26888888888888901</c:v>
                </c:pt>
                <c:pt idx="2">
                  <c:v>0.243464052287582</c:v>
                </c:pt>
                <c:pt idx="3">
                  <c:v>0.22393822393822393</c:v>
                </c:pt>
                <c:pt idx="4">
                  <c:v>0.21505376344086022</c:v>
                </c:pt>
                <c:pt idx="5">
                  <c:v>0.25167785234899326</c:v>
                </c:pt>
                <c:pt idx="6">
                  <c:v>0.22882882882882885</c:v>
                </c:pt>
                <c:pt idx="7">
                  <c:v>0.26269702276707535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5-4526-8997-4F804C188B73}"/>
            </c:ext>
          </c:extLst>
        </c:ser>
        <c:ser>
          <c:idx val="1"/>
          <c:order val="1"/>
          <c:tx>
            <c:strRef>
              <c:f>Teollisuus!$C$42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Teollisuus!$D$42:$K$42</c:f>
              <c:numCache>
                <c:formatCode>0.0%</c:formatCode>
                <c:ptCount val="8"/>
                <c:pt idx="0">
                  <c:v>0.39047619047619098</c:v>
                </c:pt>
                <c:pt idx="1">
                  <c:v>0.44666666666666699</c:v>
                </c:pt>
                <c:pt idx="2">
                  <c:v>0.46405228758169897</c:v>
                </c:pt>
                <c:pt idx="3">
                  <c:v>0.48841698841698844</c:v>
                </c:pt>
                <c:pt idx="4">
                  <c:v>0.50967741935483868</c:v>
                </c:pt>
                <c:pt idx="5">
                  <c:v>0.4983221476510068</c:v>
                </c:pt>
                <c:pt idx="6">
                  <c:v>0.56396396396396398</c:v>
                </c:pt>
                <c:pt idx="7">
                  <c:v>0.52889667250437833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5-4526-8997-4F804C188B73}"/>
            </c:ext>
          </c:extLst>
        </c:ser>
        <c:ser>
          <c:idx val="2"/>
          <c:order val="2"/>
          <c:tx>
            <c:strRef>
              <c:f>Teollisuus!$C$43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Teollisuus!$D$43:$K$43</c:f>
              <c:numCache>
                <c:formatCode>0.0%</c:formatCode>
                <c:ptCount val="8"/>
                <c:pt idx="0">
                  <c:v>0.196190476190476</c:v>
                </c:pt>
                <c:pt idx="1">
                  <c:v>0.197777777777778</c:v>
                </c:pt>
                <c:pt idx="2">
                  <c:v>0.214052287581699</c:v>
                </c:pt>
                <c:pt idx="3">
                  <c:v>0.20463320463320464</c:v>
                </c:pt>
                <c:pt idx="4">
                  <c:v>0.2021505376344086</c:v>
                </c:pt>
                <c:pt idx="5">
                  <c:v>0.1946308724832215</c:v>
                </c:pt>
                <c:pt idx="6">
                  <c:v>0.18198198198198198</c:v>
                </c:pt>
                <c:pt idx="7">
                  <c:v>0.17162872154115588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5-4526-8997-4F804C188B73}"/>
            </c:ext>
          </c:extLst>
        </c:ser>
        <c:ser>
          <c:idx val="3"/>
          <c:order val="3"/>
          <c:tx>
            <c:strRef>
              <c:f>Teollisuus!$C$44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Teollisuus!$D$44:$K$44</c:f>
              <c:numCache>
                <c:formatCode>0.0%</c:formatCode>
                <c:ptCount val="8"/>
                <c:pt idx="0">
                  <c:v>5.7142857142857099E-2</c:v>
                </c:pt>
                <c:pt idx="1">
                  <c:v>5.11111111111111E-2</c:v>
                </c:pt>
                <c:pt idx="2">
                  <c:v>6.0457516339869302E-2</c:v>
                </c:pt>
                <c:pt idx="3">
                  <c:v>5.9845559845559851E-2</c:v>
                </c:pt>
                <c:pt idx="4">
                  <c:v>6.2365591397849467E-2</c:v>
                </c:pt>
                <c:pt idx="5">
                  <c:v>4.1946308724832217E-2</c:v>
                </c:pt>
                <c:pt idx="6">
                  <c:v>1.8018018018018018E-2</c:v>
                </c:pt>
                <c:pt idx="7">
                  <c:v>2.4518388791593699E-2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95-4526-8997-4F804C188B73}"/>
            </c:ext>
          </c:extLst>
        </c:ser>
        <c:ser>
          <c:idx val="4"/>
          <c:order val="4"/>
          <c:tx>
            <c:strRef>
              <c:f>Teollisuus!$C$45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Teollisuus!$D$45:$K$45</c:f>
              <c:numCache>
                <c:formatCode>0.0%</c:formatCode>
                <c:ptCount val="8"/>
                <c:pt idx="0">
                  <c:v>3.4285714285714301E-2</c:v>
                </c:pt>
                <c:pt idx="1">
                  <c:v>3.5555555555555597E-2</c:v>
                </c:pt>
                <c:pt idx="2">
                  <c:v>1.7973856209150301E-2</c:v>
                </c:pt>
                <c:pt idx="3">
                  <c:v>2.3166023166023168E-2</c:v>
                </c:pt>
                <c:pt idx="4">
                  <c:v>1.075268817204301E-2</c:v>
                </c:pt>
                <c:pt idx="5">
                  <c:v>1.342281879194631E-2</c:v>
                </c:pt>
                <c:pt idx="6">
                  <c:v>7.2072072072072073E-3</c:v>
                </c:pt>
                <c:pt idx="7">
                  <c:v>1.2259194395796849E-2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5-4526-8997-4F804C188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214287"/>
        <c:axId val="2025165391"/>
      </c:barChart>
      <c:catAx>
        <c:axId val="198821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65391"/>
        <c:crosses val="autoZero"/>
        <c:auto val="1"/>
        <c:lblAlgn val="ctr"/>
        <c:lblOffset val="100"/>
        <c:noMultiLvlLbl val="0"/>
      </c:catAx>
      <c:valAx>
        <c:axId val="202516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821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ravitsemistoiminta'!$D$41:$K$41</c:f>
              <c:numCache>
                <c:formatCode>0.0%</c:formatCode>
                <c:ptCount val="8"/>
                <c:pt idx="0">
                  <c:v>7.0422535211267599E-3</c:v>
                </c:pt>
                <c:pt idx="1">
                  <c:v>1.5151515151515201E-2</c:v>
                </c:pt>
                <c:pt idx="2">
                  <c:v>1.1049723756906099E-2</c:v>
                </c:pt>
                <c:pt idx="3">
                  <c:v>1.7543859649122806E-2</c:v>
                </c:pt>
                <c:pt idx="4">
                  <c:v>0</c:v>
                </c:pt>
                <c:pt idx="5">
                  <c:v>4.0983606557377046E-2</c:v>
                </c:pt>
                <c:pt idx="6">
                  <c:v>0.05</c:v>
                </c:pt>
                <c:pt idx="7">
                  <c:v>6.8322981366459631E-2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D-4B2A-AEB5-A9A00627A82B}"/>
            </c:ext>
          </c:extLst>
        </c:ser>
        <c:ser>
          <c:idx val="1"/>
          <c:order val="1"/>
          <c:tx>
            <c:strRef>
              <c:f>'Majoitus ja ravitsemistoiminta'!$C$42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ravitsemistoiminta'!$D$42:$K$42</c:f>
              <c:numCache>
                <c:formatCode>0.0%</c:formatCode>
                <c:ptCount val="8"/>
                <c:pt idx="0">
                  <c:v>2.1126760563380299E-2</c:v>
                </c:pt>
                <c:pt idx="1">
                  <c:v>3.03030303030303E-2</c:v>
                </c:pt>
                <c:pt idx="2">
                  <c:v>3.8674033149171297E-2</c:v>
                </c:pt>
                <c:pt idx="3">
                  <c:v>4.3859649122807022E-2</c:v>
                </c:pt>
                <c:pt idx="4">
                  <c:v>7.1428571428571438E-2</c:v>
                </c:pt>
                <c:pt idx="5">
                  <c:v>0.20491803278688525</c:v>
                </c:pt>
                <c:pt idx="6">
                  <c:v>0.16875000000000001</c:v>
                </c:pt>
                <c:pt idx="7">
                  <c:v>0.14285714285714288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D-4B2A-AEB5-A9A00627A82B}"/>
            </c:ext>
          </c:extLst>
        </c:ser>
        <c:ser>
          <c:idx val="2"/>
          <c:order val="2"/>
          <c:tx>
            <c:strRef>
              <c:f>'Majoitus ja ravitsemistoiminta'!$C$43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ravitsemistoiminta'!$D$43:$K$43</c:f>
              <c:numCache>
                <c:formatCode>0.0%</c:formatCode>
                <c:ptCount val="8"/>
                <c:pt idx="0">
                  <c:v>8.4507042253521097E-2</c:v>
                </c:pt>
                <c:pt idx="1">
                  <c:v>8.3333333333333301E-2</c:v>
                </c:pt>
                <c:pt idx="2">
                  <c:v>0.10497237569060799</c:v>
                </c:pt>
                <c:pt idx="3">
                  <c:v>9.6491228070175447E-2</c:v>
                </c:pt>
                <c:pt idx="4">
                  <c:v>0.16964285714285715</c:v>
                </c:pt>
                <c:pt idx="5">
                  <c:v>0.29508196721311475</c:v>
                </c:pt>
                <c:pt idx="6">
                  <c:v>0.45</c:v>
                </c:pt>
                <c:pt idx="7">
                  <c:v>0.3540372670807454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D-4B2A-AEB5-A9A00627A82B}"/>
            </c:ext>
          </c:extLst>
        </c:ser>
        <c:ser>
          <c:idx val="3"/>
          <c:order val="3"/>
          <c:tx>
            <c:strRef>
              <c:f>'Majoitus ja ravitsemistoiminta'!$C$44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ravitsemistoiminta'!$D$44:$K$44</c:f>
              <c:numCache>
                <c:formatCode>0.0%</c:formatCode>
                <c:ptCount val="8"/>
                <c:pt idx="0">
                  <c:v>0.105633802816901</c:v>
                </c:pt>
                <c:pt idx="1">
                  <c:v>0.12121212121212099</c:v>
                </c:pt>
                <c:pt idx="2">
                  <c:v>0.121546961325967</c:v>
                </c:pt>
                <c:pt idx="3">
                  <c:v>0.19298245614035089</c:v>
                </c:pt>
                <c:pt idx="4">
                  <c:v>0.3660714285714286</c:v>
                </c:pt>
                <c:pt idx="5">
                  <c:v>0.32786885245901637</c:v>
                </c:pt>
                <c:pt idx="6">
                  <c:v>0.21875</c:v>
                </c:pt>
                <c:pt idx="7">
                  <c:v>0.27329192546583853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D-4B2A-AEB5-A9A00627A82B}"/>
            </c:ext>
          </c:extLst>
        </c:ser>
        <c:ser>
          <c:idx val="4"/>
          <c:order val="4"/>
          <c:tx>
            <c:strRef>
              <c:f>'Majoitus ja ravitsemistoiminta'!$C$45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ravitsemistoiminta'!$D$45:$K$45</c:f>
              <c:numCache>
                <c:formatCode>0.0%</c:formatCode>
                <c:ptCount val="8"/>
                <c:pt idx="0">
                  <c:v>0.78169014084507005</c:v>
                </c:pt>
                <c:pt idx="1">
                  <c:v>0.75</c:v>
                </c:pt>
                <c:pt idx="2">
                  <c:v>0.72375690607734799</c:v>
                </c:pt>
                <c:pt idx="3">
                  <c:v>0.64912280701754388</c:v>
                </c:pt>
                <c:pt idx="4">
                  <c:v>0.39285714285714285</c:v>
                </c:pt>
                <c:pt idx="5">
                  <c:v>0.13114754098360656</c:v>
                </c:pt>
                <c:pt idx="6">
                  <c:v>0.1125</c:v>
                </c:pt>
                <c:pt idx="7">
                  <c:v>0.16149068322981366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D-4B2A-AEB5-A9A00627A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910784"/>
        <c:axId val="1306979568"/>
      </c:barChart>
      <c:catAx>
        <c:axId val="14149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79568"/>
        <c:crosses val="autoZero"/>
        <c:auto val="1"/>
        <c:lblAlgn val="ctr"/>
        <c:lblOffset val="100"/>
        <c:noMultiLvlLbl val="0"/>
      </c:catAx>
      <c:valAx>
        <c:axId val="13069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491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ravitsemistoiminta'!$D$55:$K$55</c:f>
              <c:numCache>
                <c:formatCode>0.0%</c:formatCode>
                <c:ptCount val="8"/>
                <c:pt idx="0">
                  <c:v>1.4084507042253501E-2</c:v>
                </c:pt>
                <c:pt idx="1">
                  <c:v>2.27272727272727E-2</c:v>
                </c:pt>
                <c:pt idx="2">
                  <c:v>2.2099447513812199E-2</c:v>
                </c:pt>
                <c:pt idx="3">
                  <c:v>3.5087719298245612E-2</c:v>
                </c:pt>
                <c:pt idx="4">
                  <c:v>8.0357142857142863E-2</c:v>
                </c:pt>
                <c:pt idx="5">
                  <c:v>7.3770491803278687E-2</c:v>
                </c:pt>
                <c:pt idx="6">
                  <c:v>3.125E-2</c:v>
                </c:pt>
                <c:pt idx="7">
                  <c:v>3.7267080745341616E-2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7-45C7-BF10-264268693B37}"/>
            </c:ext>
          </c:extLst>
        </c:ser>
        <c:ser>
          <c:idx val="1"/>
          <c:order val="1"/>
          <c:tx>
            <c:strRef>
              <c:f>'Majoitus ja ravitsemistoiminta'!$C$56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ravitsemistoiminta'!$D$56:$K$56</c:f>
              <c:numCache>
                <c:formatCode>0.0%</c:formatCode>
                <c:ptCount val="8"/>
                <c:pt idx="0">
                  <c:v>4.2253521126760597E-2</c:v>
                </c:pt>
                <c:pt idx="1">
                  <c:v>5.3030303030302997E-2</c:v>
                </c:pt>
                <c:pt idx="2">
                  <c:v>5.5248618784530398E-2</c:v>
                </c:pt>
                <c:pt idx="3">
                  <c:v>0.10526315789473684</c:v>
                </c:pt>
                <c:pt idx="4">
                  <c:v>0.1875</c:v>
                </c:pt>
                <c:pt idx="5">
                  <c:v>0.27049180327868855</c:v>
                </c:pt>
                <c:pt idx="6">
                  <c:v>0.16875000000000001</c:v>
                </c:pt>
                <c:pt idx="7">
                  <c:v>0.18633540372670809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7-45C7-BF10-264268693B37}"/>
            </c:ext>
          </c:extLst>
        </c:ser>
        <c:ser>
          <c:idx val="2"/>
          <c:order val="2"/>
          <c:tx>
            <c:strRef>
              <c:f>'Majoitus ja ravitsemistoiminta'!$C$57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ravitsemistoiminta'!$D$57:$K$57</c:f>
              <c:numCache>
                <c:formatCode>0.0%</c:formatCode>
                <c:ptCount val="8"/>
                <c:pt idx="0">
                  <c:v>7.0422535211267595E-2</c:v>
                </c:pt>
                <c:pt idx="1">
                  <c:v>0.12878787878787901</c:v>
                </c:pt>
                <c:pt idx="2">
                  <c:v>0.17679558011049701</c:v>
                </c:pt>
                <c:pt idx="3">
                  <c:v>0.25438596491228066</c:v>
                </c:pt>
                <c:pt idx="4">
                  <c:v>0.32142857142857145</c:v>
                </c:pt>
                <c:pt idx="5">
                  <c:v>0.36885245901639346</c:v>
                </c:pt>
                <c:pt idx="6">
                  <c:v>0.4</c:v>
                </c:pt>
                <c:pt idx="7">
                  <c:v>0.28571428571428575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7-45C7-BF10-264268693B37}"/>
            </c:ext>
          </c:extLst>
        </c:ser>
        <c:ser>
          <c:idx val="3"/>
          <c:order val="3"/>
          <c:tx>
            <c:strRef>
              <c:f>'Majoitus ja ravitsemistoiminta'!$C$58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ravitsemistoiminta'!$D$58:$K$58</c:f>
              <c:numCache>
                <c:formatCode>0.0%</c:formatCode>
                <c:ptCount val="8"/>
                <c:pt idx="0">
                  <c:v>0.23239436619718301</c:v>
                </c:pt>
                <c:pt idx="1">
                  <c:v>0.29545454545454503</c:v>
                </c:pt>
                <c:pt idx="2">
                  <c:v>0.45856353591160198</c:v>
                </c:pt>
                <c:pt idx="3">
                  <c:v>0.36842105263157898</c:v>
                </c:pt>
                <c:pt idx="4">
                  <c:v>0.28571428571428575</c:v>
                </c:pt>
                <c:pt idx="5">
                  <c:v>0.18032786885245902</c:v>
                </c:pt>
                <c:pt idx="6">
                  <c:v>0.21875</c:v>
                </c:pt>
                <c:pt idx="7">
                  <c:v>0.31055900621118016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7-45C7-BF10-264268693B37}"/>
            </c:ext>
          </c:extLst>
        </c:ser>
        <c:ser>
          <c:idx val="4"/>
          <c:order val="4"/>
          <c:tx>
            <c:strRef>
              <c:f>'Majoitus ja ravitsemistoiminta'!$C$59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ravitsemistoiminta'!$D$59:$K$59</c:f>
              <c:numCache>
                <c:formatCode>0.0%</c:formatCode>
                <c:ptCount val="8"/>
                <c:pt idx="0">
                  <c:v>0.64084507042253502</c:v>
                </c:pt>
                <c:pt idx="1">
                  <c:v>0.5</c:v>
                </c:pt>
                <c:pt idx="2">
                  <c:v>0.287292817679558</c:v>
                </c:pt>
                <c:pt idx="3">
                  <c:v>0.23684210526315791</c:v>
                </c:pt>
                <c:pt idx="4">
                  <c:v>0.125</c:v>
                </c:pt>
                <c:pt idx="5">
                  <c:v>0.10655737704918034</c:v>
                </c:pt>
                <c:pt idx="6">
                  <c:v>0.18124999999999999</c:v>
                </c:pt>
                <c:pt idx="7">
                  <c:v>0.18012422360248445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7-45C7-BF10-26426869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232480"/>
        <c:axId val="1306984560"/>
      </c:barChart>
      <c:catAx>
        <c:axId val="14502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84560"/>
        <c:crosses val="autoZero"/>
        <c:auto val="1"/>
        <c:lblAlgn val="ctr"/>
        <c:lblOffset val="100"/>
        <c:noMultiLvlLbl val="0"/>
      </c:catAx>
      <c:valAx>
        <c:axId val="130698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502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ravitsemistoiminta'!$D$69:$K$69</c:f>
              <c:numCache>
                <c:formatCode>0.0%</c:formatCode>
                <c:ptCount val="8"/>
                <c:pt idx="0">
                  <c:v>4.2553191489361701E-2</c:v>
                </c:pt>
                <c:pt idx="1">
                  <c:v>5.3030303030302997E-2</c:v>
                </c:pt>
                <c:pt idx="2">
                  <c:v>6.6298342541436503E-2</c:v>
                </c:pt>
                <c:pt idx="3">
                  <c:v>6.1403508771929828E-2</c:v>
                </c:pt>
                <c:pt idx="4">
                  <c:v>0.11607142857142858</c:v>
                </c:pt>
                <c:pt idx="5">
                  <c:v>0.15447154471544716</c:v>
                </c:pt>
                <c:pt idx="6">
                  <c:v>0.13750000000000001</c:v>
                </c:pt>
                <c:pt idx="7">
                  <c:v>9.3167701863354047E-2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4-49CE-89AE-A0E22F7A8A65}"/>
            </c:ext>
          </c:extLst>
        </c:ser>
        <c:ser>
          <c:idx val="1"/>
          <c:order val="1"/>
          <c:tx>
            <c:strRef>
              <c:f>'Majoitus ja ravitsemistoiminta'!$C$70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ravitsemistoiminta'!$D$70:$K$70</c:f>
              <c:numCache>
                <c:formatCode>0.0%</c:formatCode>
                <c:ptCount val="8"/>
                <c:pt idx="0">
                  <c:v>4.9645390070922002E-2</c:v>
                </c:pt>
                <c:pt idx="1">
                  <c:v>6.8181818181818205E-2</c:v>
                </c:pt>
                <c:pt idx="2">
                  <c:v>0.116022099447514</c:v>
                </c:pt>
                <c:pt idx="3">
                  <c:v>8.7719298245614044E-2</c:v>
                </c:pt>
                <c:pt idx="4">
                  <c:v>0.17857142857142858</c:v>
                </c:pt>
                <c:pt idx="5">
                  <c:v>0.35772357723577236</c:v>
                </c:pt>
                <c:pt idx="6">
                  <c:v>0.35625000000000001</c:v>
                </c:pt>
                <c:pt idx="7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4-49CE-89AE-A0E22F7A8A65}"/>
            </c:ext>
          </c:extLst>
        </c:ser>
        <c:ser>
          <c:idx val="2"/>
          <c:order val="2"/>
          <c:tx>
            <c:strRef>
              <c:f>'Majoitus ja ravitsemistoiminta'!$C$71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ravitsemistoiminta'!$D$71:$K$71</c:f>
              <c:numCache>
                <c:formatCode>0.0%</c:formatCode>
                <c:ptCount val="8"/>
                <c:pt idx="0">
                  <c:v>5.6737588652482303E-2</c:v>
                </c:pt>
                <c:pt idx="1">
                  <c:v>5.3030303030302997E-2</c:v>
                </c:pt>
                <c:pt idx="2">
                  <c:v>9.3922651933701695E-2</c:v>
                </c:pt>
                <c:pt idx="3">
                  <c:v>0.19298245614035089</c:v>
                </c:pt>
                <c:pt idx="4">
                  <c:v>0.22321428571428573</c:v>
                </c:pt>
                <c:pt idx="5">
                  <c:v>0.22764227642276424</c:v>
                </c:pt>
                <c:pt idx="6">
                  <c:v>0.27500000000000002</c:v>
                </c:pt>
                <c:pt idx="7">
                  <c:v>0.23602484472049692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4-49CE-89AE-A0E22F7A8A65}"/>
            </c:ext>
          </c:extLst>
        </c:ser>
        <c:ser>
          <c:idx val="3"/>
          <c:order val="3"/>
          <c:tx>
            <c:strRef>
              <c:f>'Majoitus ja ravitsemistoiminta'!$C$72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ravitsemistoiminta'!$D$72:$K$72</c:f>
              <c:numCache>
                <c:formatCode>0.0%</c:formatCode>
                <c:ptCount val="8"/>
                <c:pt idx="0">
                  <c:v>0.15602836879432599</c:v>
                </c:pt>
                <c:pt idx="1">
                  <c:v>0.14393939393939401</c:v>
                </c:pt>
                <c:pt idx="2">
                  <c:v>0.18232044198895</c:v>
                </c:pt>
                <c:pt idx="3">
                  <c:v>0.19298245614035089</c:v>
                </c:pt>
                <c:pt idx="4">
                  <c:v>0.24107142857142858</c:v>
                </c:pt>
                <c:pt idx="5">
                  <c:v>0.16260162601626019</c:v>
                </c:pt>
                <c:pt idx="6">
                  <c:v>0.13125000000000001</c:v>
                </c:pt>
                <c:pt idx="7">
                  <c:v>0.13664596273291926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4-49CE-89AE-A0E22F7A8A65}"/>
            </c:ext>
          </c:extLst>
        </c:ser>
        <c:ser>
          <c:idx val="4"/>
          <c:order val="4"/>
          <c:tx>
            <c:strRef>
              <c:f>'Majoitus ja ravitsemistoiminta'!$C$73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ravitsemistoiminta'!$D$73:$K$73</c:f>
              <c:numCache>
                <c:formatCode>0.0%</c:formatCode>
                <c:ptCount val="8"/>
                <c:pt idx="0">
                  <c:v>0.69503546099290803</c:v>
                </c:pt>
                <c:pt idx="1">
                  <c:v>0.68181818181818199</c:v>
                </c:pt>
                <c:pt idx="2">
                  <c:v>0.54143646408839796</c:v>
                </c:pt>
                <c:pt idx="3">
                  <c:v>0.46491228070175439</c:v>
                </c:pt>
                <c:pt idx="4">
                  <c:v>0.24107142857142858</c:v>
                </c:pt>
                <c:pt idx="5">
                  <c:v>9.7560975609756101E-2</c:v>
                </c:pt>
                <c:pt idx="6">
                  <c:v>0.1</c:v>
                </c:pt>
                <c:pt idx="7">
                  <c:v>0.14285714285714288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4-49CE-89AE-A0E22F7A8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222272"/>
        <c:axId val="1126911360"/>
      </c:barChart>
      <c:catAx>
        <c:axId val="14002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6911360"/>
        <c:crosses val="autoZero"/>
        <c:auto val="1"/>
        <c:lblAlgn val="ctr"/>
        <c:lblOffset val="100"/>
        <c:noMultiLvlLbl val="0"/>
      </c:catAx>
      <c:valAx>
        <c:axId val="112691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02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ravitsemistoiminta'!$D$83:$K$83</c:f>
              <c:numCache>
                <c:formatCode>0.0%</c:formatCode>
                <c:ptCount val="8"/>
                <c:pt idx="0">
                  <c:v>4.2253521126760597E-2</c:v>
                </c:pt>
                <c:pt idx="1">
                  <c:v>6.0606060606060601E-2</c:v>
                </c:pt>
                <c:pt idx="2">
                  <c:v>8.2872928176795604E-2</c:v>
                </c:pt>
                <c:pt idx="3">
                  <c:v>0.10526315789473684</c:v>
                </c:pt>
                <c:pt idx="4">
                  <c:v>0.20535714285714288</c:v>
                </c:pt>
                <c:pt idx="5">
                  <c:v>0.26229508196721313</c:v>
                </c:pt>
                <c:pt idx="6">
                  <c:v>0.13125000000000001</c:v>
                </c:pt>
                <c:pt idx="7">
                  <c:v>0.15527950310559008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3-4BC5-BA00-C5BC5B833B01}"/>
            </c:ext>
          </c:extLst>
        </c:ser>
        <c:ser>
          <c:idx val="1"/>
          <c:order val="1"/>
          <c:tx>
            <c:strRef>
              <c:f>'Majoitus ja ravitsemistoiminta'!$C$84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ravitsemistoiminta'!$D$84:$K$84</c:f>
              <c:numCache>
                <c:formatCode>0.0%</c:formatCode>
                <c:ptCount val="8"/>
                <c:pt idx="0">
                  <c:v>9.1549295774647904E-2</c:v>
                </c:pt>
                <c:pt idx="1">
                  <c:v>8.3333333333333301E-2</c:v>
                </c:pt>
                <c:pt idx="2">
                  <c:v>0.198895027624309</c:v>
                </c:pt>
                <c:pt idx="3">
                  <c:v>0.20175438596491227</c:v>
                </c:pt>
                <c:pt idx="4">
                  <c:v>0.35714285714285715</c:v>
                </c:pt>
                <c:pt idx="5">
                  <c:v>0.32786885245901637</c:v>
                </c:pt>
                <c:pt idx="6">
                  <c:v>0.36875000000000002</c:v>
                </c:pt>
                <c:pt idx="7">
                  <c:v>0.31055900621118016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3-4BC5-BA00-C5BC5B833B01}"/>
            </c:ext>
          </c:extLst>
        </c:ser>
        <c:ser>
          <c:idx val="2"/>
          <c:order val="2"/>
          <c:tx>
            <c:strRef>
              <c:f>'Majoitus ja ravitsemistoiminta'!$C$85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ravitsemistoiminta'!$D$85:$K$85</c:f>
              <c:numCache>
                <c:formatCode>0.0%</c:formatCode>
                <c:ptCount val="8"/>
                <c:pt idx="0">
                  <c:v>9.1549295774647904E-2</c:v>
                </c:pt>
                <c:pt idx="1">
                  <c:v>0.13636363636363599</c:v>
                </c:pt>
                <c:pt idx="2">
                  <c:v>0.198895027624309</c:v>
                </c:pt>
                <c:pt idx="3">
                  <c:v>0.28947368421052633</c:v>
                </c:pt>
                <c:pt idx="4">
                  <c:v>0.19642857142857142</c:v>
                </c:pt>
                <c:pt idx="5">
                  <c:v>0.21311475409836067</c:v>
                </c:pt>
                <c:pt idx="6">
                  <c:v>0.26250000000000001</c:v>
                </c:pt>
                <c:pt idx="7">
                  <c:v>0.27950310559006208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3-4BC5-BA00-C5BC5B833B01}"/>
            </c:ext>
          </c:extLst>
        </c:ser>
        <c:ser>
          <c:idx val="3"/>
          <c:order val="3"/>
          <c:tx>
            <c:strRef>
              <c:f>'Majoitus ja ravitsemistoiminta'!$C$86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ravitsemistoiminta'!$D$86:$K$86</c:f>
              <c:numCache>
                <c:formatCode>0.0%</c:formatCode>
                <c:ptCount val="8"/>
                <c:pt idx="0">
                  <c:v>0.25352112676056299</c:v>
                </c:pt>
                <c:pt idx="1">
                  <c:v>0.30303030303030298</c:v>
                </c:pt>
                <c:pt idx="2">
                  <c:v>0.325966850828729</c:v>
                </c:pt>
                <c:pt idx="3">
                  <c:v>0.25438596491228066</c:v>
                </c:pt>
                <c:pt idx="4">
                  <c:v>0.16964285714285715</c:v>
                </c:pt>
                <c:pt idx="5">
                  <c:v>0.12295081967213116</c:v>
                </c:pt>
                <c:pt idx="6">
                  <c:v>0.1</c:v>
                </c:pt>
                <c:pt idx="7">
                  <c:v>0.13664596273291926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3-4BC5-BA00-C5BC5B833B01}"/>
            </c:ext>
          </c:extLst>
        </c:ser>
        <c:ser>
          <c:idx val="4"/>
          <c:order val="4"/>
          <c:tx>
            <c:strRef>
              <c:f>'Majoitus ja ravitsemistoiminta'!$C$87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ravitsemistoiminta'!$D$87:$K$87</c:f>
              <c:numCache>
                <c:formatCode>0.0%</c:formatCode>
                <c:ptCount val="8"/>
                <c:pt idx="0">
                  <c:v>0.52112676056338003</c:v>
                </c:pt>
                <c:pt idx="1">
                  <c:v>0.41666666666666702</c:v>
                </c:pt>
                <c:pt idx="2">
                  <c:v>0.193370165745856</c:v>
                </c:pt>
                <c:pt idx="3">
                  <c:v>0.14912280701754385</c:v>
                </c:pt>
                <c:pt idx="4">
                  <c:v>7.1428571428571438E-2</c:v>
                </c:pt>
                <c:pt idx="5">
                  <c:v>7.3770491803278687E-2</c:v>
                </c:pt>
                <c:pt idx="6">
                  <c:v>0.13750000000000001</c:v>
                </c:pt>
                <c:pt idx="7">
                  <c:v>0.11801242236024846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3-4BC5-BA00-C5BC5B833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346304"/>
        <c:axId val="1183988720"/>
      </c:barChart>
      <c:catAx>
        <c:axId val="11323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988720"/>
        <c:crosses val="autoZero"/>
        <c:auto val="1"/>
        <c:lblAlgn val="ctr"/>
        <c:lblOffset val="100"/>
        <c:noMultiLvlLbl val="0"/>
      </c:catAx>
      <c:valAx>
        <c:axId val="118398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23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'Majoitus ja ravitsemistoiminta'!$C$97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ravitsemistoiminta'!$D$97:$K$97</c:f>
              <c:numCache>
                <c:formatCode>0.0%</c:formatCode>
                <c:ptCount val="8"/>
                <c:pt idx="0">
                  <c:v>0.66666666666666696</c:v>
                </c:pt>
                <c:pt idx="1">
                  <c:v>0.71212121212121204</c:v>
                </c:pt>
                <c:pt idx="2">
                  <c:v>0.65745856353591203</c:v>
                </c:pt>
                <c:pt idx="3">
                  <c:v>0.64035087719298256</c:v>
                </c:pt>
                <c:pt idx="4">
                  <c:v>0.5625</c:v>
                </c:pt>
                <c:pt idx="5">
                  <c:v>0.48780487804878053</c:v>
                </c:pt>
                <c:pt idx="6">
                  <c:v>0.6</c:v>
                </c:pt>
                <c:pt idx="7">
                  <c:v>0.50931677018633537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F-4C7D-849F-42B42EDEF210}"/>
            </c:ext>
          </c:extLst>
        </c:ser>
        <c:ser>
          <c:idx val="1"/>
          <c:order val="1"/>
          <c:tx>
            <c:strRef>
              <c:f>'Majoitus ja ravitsemistoiminta'!$C$98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ravitsemistoiminta'!$D$98:$K$98</c:f>
              <c:numCache>
                <c:formatCode>0.0%</c:formatCode>
                <c:ptCount val="8"/>
                <c:pt idx="0">
                  <c:v>0.33333333333333298</c:v>
                </c:pt>
                <c:pt idx="1">
                  <c:v>0.28787878787878801</c:v>
                </c:pt>
                <c:pt idx="2">
                  <c:v>0.34254143646408802</c:v>
                </c:pt>
                <c:pt idx="3">
                  <c:v>0.35964912280701755</c:v>
                </c:pt>
                <c:pt idx="4">
                  <c:v>0.4375</c:v>
                </c:pt>
                <c:pt idx="5">
                  <c:v>0.51219512195121952</c:v>
                </c:pt>
                <c:pt idx="6">
                  <c:v>0.4</c:v>
                </c:pt>
                <c:pt idx="7">
                  <c:v>0.49068322981366463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F-4C7D-849F-42B42EDEF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7401616"/>
        <c:axId val="1405875008"/>
      </c:barChart>
      <c:catAx>
        <c:axId val="14074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5875008"/>
        <c:crosses val="autoZero"/>
        <c:auto val="1"/>
        <c:lblAlgn val="ctr"/>
        <c:lblOffset val="100"/>
        <c:noMultiLvlLbl val="0"/>
      </c:catAx>
      <c:valAx>
        <c:axId val="14058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74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Teollisuus!$D$55:$K$55</c:f>
              <c:numCache>
                <c:formatCode>0.0%</c:formatCode>
                <c:ptCount val="8"/>
                <c:pt idx="0">
                  <c:v>0.13167938931297701</c:v>
                </c:pt>
                <c:pt idx="1">
                  <c:v>0.128888888888889</c:v>
                </c:pt>
                <c:pt idx="2">
                  <c:v>0.14215686274509801</c:v>
                </c:pt>
                <c:pt idx="3">
                  <c:v>0.15444015444015446</c:v>
                </c:pt>
                <c:pt idx="4">
                  <c:v>0.21720430107526884</c:v>
                </c:pt>
                <c:pt idx="5">
                  <c:v>0.22110552763819097</c:v>
                </c:pt>
                <c:pt idx="6">
                  <c:v>0.23063063063063063</c:v>
                </c:pt>
                <c:pt idx="7">
                  <c:v>0.30998248686514884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7-40E4-ACD2-16286570C685}"/>
            </c:ext>
          </c:extLst>
        </c:ser>
        <c:ser>
          <c:idx val="1"/>
          <c:order val="1"/>
          <c:tx>
            <c:strRef>
              <c:f>Teollisuus!$C$56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Teollisuus!$D$56:$K$56</c:f>
              <c:numCache>
                <c:formatCode>0.0%</c:formatCode>
                <c:ptCount val="8"/>
                <c:pt idx="0">
                  <c:v>0.48282442748091597</c:v>
                </c:pt>
                <c:pt idx="1">
                  <c:v>0.49333333333333301</c:v>
                </c:pt>
                <c:pt idx="2">
                  <c:v>0.52287581699346397</c:v>
                </c:pt>
                <c:pt idx="3">
                  <c:v>0.55598455598455598</c:v>
                </c:pt>
                <c:pt idx="4">
                  <c:v>0.54408602150537644</c:v>
                </c:pt>
                <c:pt idx="5">
                  <c:v>0.55443886097152428</c:v>
                </c:pt>
                <c:pt idx="6">
                  <c:v>0.58378378378378382</c:v>
                </c:pt>
                <c:pt idx="7">
                  <c:v>0.52189141856392296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7-40E4-ACD2-16286570C685}"/>
            </c:ext>
          </c:extLst>
        </c:ser>
        <c:ser>
          <c:idx val="2"/>
          <c:order val="2"/>
          <c:tx>
            <c:strRef>
              <c:f>Teollisuus!$C$57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Teollisuus!$D$57:$K$57</c:f>
              <c:numCache>
                <c:formatCode>0.0%</c:formatCode>
                <c:ptCount val="8"/>
                <c:pt idx="0">
                  <c:v>0.27480916030534402</c:v>
                </c:pt>
                <c:pt idx="1">
                  <c:v>0.29777777777777797</c:v>
                </c:pt>
                <c:pt idx="2">
                  <c:v>0.263071895424837</c:v>
                </c:pt>
                <c:pt idx="3">
                  <c:v>0.22972972972972974</c:v>
                </c:pt>
                <c:pt idx="4">
                  <c:v>0.19354838709677422</c:v>
                </c:pt>
                <c:pt idx="5">
                  <c:v>0.1675041876046901</c:v>
                </c:pt>
                <c:pt idx="6">
                  <c:v>0.14414414414414414</c:v>
                </c:pt>
                <c:pt idx="7">
                  <c:v>0.11908931698774081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7-40E4-ACD2-16286570C685}"/>
            </c:ext>
          </c:extLst>
        </c:ser>
        <c:ser>
          <c:idx val="3"/>
          <c:order val="3"/>
          <c:tx>
            <c:strRef>
              <c:f>Teollisuus!$C$58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Teollisuus!$D$58:$K$58</c:f>
              <c:numCache>
                <c:formatCode>0.0%</c:formatCode>
                <c:ptCount val="8"/>
                <c:pt idx="0">
                  <c:v>8.3969465648855005E-2</c:v>
                </c:pt>
                <c:pt idx="1">
                  <c:v>5.5555555555555601E-2</c:v>
                </c:pt>
                <c:pt idx="2">
                  <c:v>6.0457516339869302E-2</c:v>
                </c:pt>
                <c:pt idx="3">
                  <c:v>4.8262548262548263E-2</c:v>
                </c:pt>
                <c:pt idx="4">
                  <c:v>3.6559139784946237E-2</c:v>
                </c:pt>
                <c:pt idx="5">
                  <c:v>4.8576214405360141E-2</c:v>
                </c:pt>
                <c:pt idx="6">
                  <c:v>3.6036036036036036E-2</c:v>
                </c:pt>
                <c:pt idx="7">
                  <c:v>3.5026269702276708E-2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7-40E4-ACD2-16286570C685}"/>
            </c:ext>
          </c:extLst>
        </c:ser>
        <c:ser>
          <c:idx val="4"/>
          <c:order val="4"/>
          <c:tx>
            <c:strRef>
              <c:f>Teollisuus!$C$59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Teollisuus!$D$59:$K$59</c:f>
              <c:numCache>
                <c:formatCode>0.0%</c:formatCode>
                <c:ptCount val="8"/>
                <c:pt idx="0">
                  <c:v>2.67175572519084E-2</c:v>
                </c:pt>
                <c:pt idx="1">
                  <c:v>2.4444444444444401E-2</c:v>
                </c:pt>
                <c:pt idx="2">
                  <c:v>1.1437908496731999E-2</c:v>
                </c:pt>
                <c:pt idx="3">
                  <c:v>1.1583011583011584E-2</c:v>
                </c:pt>
                <c:pt idx="4">
                  <c:v>8.6021505376344086E-3</c:v>
                </c:pt>
                <c:pt idx="5">
                  <c:v>8.3752093802345051E-3</c:v>
                </c:pt>
                <c:pt idx="6">
                  <c:v>5.4054054054054057E-3</c:v>
                </c:pt>
                <c:pt idx="7">
                  <c:v>1.4010507880910683E-2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7-40E4-ACD2-16286570C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29727"/>
        <c:axId val="2025157903"/>
      </c:barChart>
      <c:catAx>
        <c:axId val="6582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57903"/>
        <c:crosses val="autoZero"/>
        <c:auto val="1"/>
        <c:lblAlgn val="ctr"/>
        <c:lblOffset val="100"/>
        <c:noMultiLvlLbl val="0"/>
      </c:catAx>
      <c:valAx>
        <c:axId val="2025157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82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Teollisuus!$D$69:$K$69</c:f>
              <c:numCache>
                <c:formatCode>0.0%</c:formatCode>
                <c:ptCount val="8"/>
                <c:pt idx="0">
                  <c:v>0.53564547206165702</c:v>
                </c:pt>
                <c:pt idx="1">
                  <c:v>0.49333333333333301</c:v>
                </c:pt>
                <c:pt idx="2">
                  <c:v>0.51470588235294101</c:v>
                </c:pt>
                <c:pt idx="3">
                  <c:v>0.50965250965250963</c:v>
                </c:pt>
                <c:pt idx="4">
                  <c:v>0.48817204301075268</c:v>
                </c:pt>
                <c:pt idx="5">
                  <c:v>0.51092436974789923</c:v>
                </c:pt>
                <c:pt idx="6">
                  <c:v>0.50090090090090089</c:v>
                </c:pt>
                <c:pt idx="7">
                  <c:v>0.49211908931698778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7-41EC-AEE0-F920F81E65BA}"/>
            </c:ext>
          </c:extLst>
        </c:ser>
        <c:ser>
          <c:idx val="1"/>
          <c:order val="1"/>
          <c:tx>
            <c:strRef>
              <c:f>Teollisuus!$C$70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Teollisuus!$D$70:$K$70</c:f>
              <c:numCache>
                <c:formatCode>0.0%</c:formatCode>
                <c:ptCount val="8"/>
                <c:pt idx="0">
                  <c:v>0.30828516377649301</c:v>
                </c:pt>
                <c:pt idx="1">
                  <c:v>0.34666666666666701</c:v>
                </c:pt>
                <c:pt idx="2">
                  <c:v>0.341503267973856</c:v>
                </c:pt>
                <c:pt idx="3">
                  <c:v>0.33783783783783783</c:v>
                </c:pt>
                <c:pt idx="4">
                  <c:v>0.38494623655913979</c:v>
                </c:pt>
                <c:pt idx="5">
                  <c:v>0.38991596638655462</c:v>
                </c:pt>
                <c:pt idx="6">
                  <c:v>0.42342342342342343</c:v>
                </c:pt>
                <c:pt idx="7">
                  <c:v>0.43082311733800349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7-41EC-AEE0-F920F81E65BA}"/>
            </c:ext>
          </c:extLst>
        </c:ser>
        <c:ser>
          <c:idx val="2"/>
          <c:order val="2"/>
          <c:tx>
            <c:strRef>
              <c:f>Teollisuus!$C$71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Teollisuus!$D$71:$K$71</c:f>
              <c:numCache>
                <c:formatCode>0.0%</c:formatCode>
                <c:ptCount val="8"/>
                <c:pt idx="0">
                  <c:v>0.10404624277456601</c:v>
                </c:pt>
                <c:pt idx="1">
                  <c:v>0.11333333333333299</c:v>
                </c:pt>
                <c:pt idx="2">
                  <c:v>9.6405228758169897E-2</c:v>
                </c:pt>
                <c:pt idx="3">
                  <c:v>0.10231660231660232</c:v>
                </c:pt>
                <c:pt idx="4">
                  <c:v>8.8172043010752682E-2</c:v>
                </c:pt>
                <c:pt idx="5">
                  <c:v>7.7310924369747902E-2</c:v>
                </c:pt>
                <c:pt idx="6">
                  <c:v>6.126126126126126E-2</c:v>
                </c:pt>
                <c:pt idx="7">
                  <c:v>5.7793345008756568E-2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7-41EC-AEE0-F920F81E65BA}"/>
            </c:ext>
          </c:extLst>
        </c:ser>
        <c:ser>
          <c:idx val="3"/>
          <c:order val="3"/>
          <c:tx>
            <c:strRef>
              <c:f>Teollisuus!$C$72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Teollisuus!$D$72:$K$72</c:f>
              <c:numCache>
                <c:formatCode>0.0%</c:formatCode>
                <c:ptCount val="8"/>
                <c:pt idx="0">
                  <c:v>2.8901734104046201E-2</c:v>
                </c:pt>
                <c:pt idx="1">
                  <c:v>2.8888888888888901E-2</c:v>
                </c:pt>
                <c:pt idx="2">
                  <c:v>3.2679738562091498E-2</c:v>
                </c:pt>
                <c:pt idx="3">
                  <c:v>2.5096525096525098E-2</c:v>
                </c:pt>
                <c:pt idx="4">
                  <c:v>3.0107526881720432E-2</c:v>
                </c:pt>
                <c:pt idx="5">
                  <c:v>1.5126050420168069E-2</c:v>
                </c:pt>
                <c:pt idx="6">
                  <c:v>5.4054054054054057E-3</c:v>
                </c:pt>
                <c:pt idx="7">
                  <c:v>1.0507880910683012E-2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7-41EC-AEE0-F920F81E65BA}"/>
            </c:ext>
          </c:extLst>
        </c:ser>
        <c:ser>
          <c:idx val="4"/>
          <c:order val="4"/>
          <c:tx>
            <c:strRef>
              <c:f>Teollisuus!$C$73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Teollisuus!$D$73:$K$73</c:f>
              <c:numCache>
                <c:formatCode>0.0%</c:formatCode>
                <c:ptCount val="8"/>
                <c:pt idx="0">
                  <c:v>2.3121387283237E-2</c:v>
                </c:pt>
                <c:pt idx="1">
                  <c:v>1.7777777777777799E-2</c:v>
                </c:pt>
                <c:pt idx="2">
                  <c:v>1.4705882352941201E-2</c:v>
                </c:pt>
                <c:pt idx="3">
                  <c:v>2.5096525096525098E-2</c:v>
                </c:pt>
                <c:pt idx="4">
                  <c:v>8.6021505376344086E-3</c:v>
                </c:pt>
                <c:pt idx="5">
                  <c:v>6.7226890756302525E-3</c:v>
                </c:pt>
                <c:pt idx="6">
                  <c:v>9.0090090090090089E-3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7-41EC-AEE0-F920F81E6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165487"/>
        <c:axId val="2025088015"/>
      </c:barChart>
      <c:catAx>
        <c:axId val="171616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88015"/>
        <c:crosses val="autoZero"/>
        <c:auto val="1"/>
        <c:lblAlgn val="ctr"/>
        <c:lblOffset val="100"/>
        <c:noMultiLvlLbl val="0"/>
      </c:catAx>
      <c:valAx>
        <c:axId val="202508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616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Teollisuus!$D$83:$K$83</c:f>
              <c:numCache>
                <c:formatCode>0.0%</c:formatCode>
                <c:ptCount val="8"/>
                <c:pt idx="0">
                  <c:v>0.34608030592734201</c:v>
                </c:pt>
                <c:pt idx="1">
                  <c:v>0.32666666666666699</c:v>
                </c:pt>
                <c:pt idx="2">
                  <c:v>0.39052287581699302</c:v>
                </c:pt>
                <c:pt idx="3">
                  <c:v>0.43822393822393824</c:v>
                </c:pt>
                <c:pt idx="4">
                  <c:v>0.47526881720430109</c:v>
                </c:pt>
                <c:pt idx="5">
                  <c:v>0.4489112227805695</c:v>
                </c:pt>
                <c:pt idx="6">
                  <c:v>0.49369369369369376</c:v>
                </c:pt>
                <c:pt idx="7">
                  <c:v>0.5359019264448337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C-410D-A2C2-50CAD0B7CB21}"/>
            </c:ext>
          </c:extLst>
        </c:ser>
        <c:ser>
          <c:idx val="1"/>
          <c:order val="1"/>
          <c:tx>
            <c:strRef>
              <c:f>Teollisuus!$C$84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Teollisuus!$D$84:$K$84</c:f>
              <c:numCache>
                <c:formatCode>0.0%</c:formatCode>
                <c:ptCount val="8"/>
                <c:pt idx="0">
                  <c:v>0.39961759082218001</c:v>
                </c:pt>
                <c:pt idx="1">
                  <c:v>0.42888888888888899</c:v>
                </c:pt>
                <c:pt idx="2">
                  <c:v>0.408496732026144</c:v>
                </c:pt>
                <c:pt idx="3">
                  <c:v>0.41312741312741313</c:v>
                </c:pt>
                <c:pt idx="4">
                  <c:v>0.42795698924731185</c:v>
                </c:pt>
                <c:pt idx="5">
                  <c:v>0.44723618090452266</c:v>
                </c:pt>
                <c:pt idx="6">
                  <c:v>0.41081081081081078</c:v>
                </c:pt>
                <c:pt idx="7">
                  <c:v>0.39054290718038531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C-410D-A2C2-50CAD0B7CB21}"/>
            </c:ext>
          </c:extLst>
        </c:ser>
        <c:ser>
          <c:idx val="2"/>
          <c:order val="2"/>
          <c:tx>
            <c:strRef>
              <c:f>Teollisuus!$C$85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Teollisuus!$D$85:$K$85</c:f>
              <c:numCache>
                <c:formatCode>0.0%</c:formatCode>
                <c:ptCount val="8"/>
                <c:pt idx="0">
                  <c:v>0.17782026768642401</c:v>
                </c:pt>
                <c:pt idx="1">
                  <c:v>0.19111111111111101</c:v>
                </c:pt>
                <c:pt idx="2">
                  <c:v>0.15196078431372501</c:v>
                </c:pt>
                <c:pt idx="3">
                  <c:v>0.11389961389961391</c:v>
                </c:pt>
                <c:pt idx="4">
                  <c:v>7.5268817204301092E-2</c:v>
                </c:pt>
                <c:pt idx="5">
                  <c:v>8.3752093802345051E-2</c:v>
                </c:pt>
                <c:pt idx="6">
                  <c:v>7.7477477477477477E-2</c:v>
                </c:pt>
                <c:pt idx="7">
                  <c:v>5.6042031523642732E-2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AC-410D-A2C2-50CAD0B7CB21}"/>
            </c:ext>
          </c:extLst>
        </c:ser>
        <c:ser>
          <c:idx val="3"/>
          <c:order val="3"/>
          <c:tx>
            <c:strRef>
              <c:f>Teollisuus!$C$86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Teollisuus!$D$86:$K$86</c:f>
              <c:numCache>
                <c:formatCode>0.0%</c:formatCode>
                <c:ptCount val="8"/>
                <c:pt idx="0">
                  <c:v>5.5449330783938801E-2</c:v>
                </c:pt>
                <c:pt idx="1">
                  <c:v>3.5555555555555597E-2</c:v>
                </c:pt>
                <c:pt idx="2">
                  <c:v>3.4313725490196102E-2</c:v>
                </c:pt>
                <c:pt idx="3">
                  <c:v>2.3166023166023168E-2</c:v>
                </c:pt>
                <c:pt idx="4">
                  <c:v>1.075268817204301E-2</c:v>
                </c:pt>
                <c:pt idx="5">
                  <c:v>1.340033500837521E-2</c:v>
                </c:pt>
                <c:pt idx="6">
                  <c:v>1.0810810810810811E-2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AC-410D-A2C2-50CAD0B7CB21}"/>
            </c:ext>
          </c:extLst>
        </c:ser>
        <c:ser>
          <c:idx val="4"/>
          <c:order val="4"/>
          <c:tx>
            <c:strRef>
              <c:f>Teollisuus!$C$87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Teollisuus!$D$87:$K$87</c:f>
              <c:numCache>
                <c:formatCode>0.0%</c:formatCode>
                <c:ptCount val="8"/>
                <c:pt idx="0">
                  <c:v>2.1032504780114699E-2</c:v>
                </c:pt>
                <c:pt idx="1">
                  <c:v>1.7777777777777799E-2</c:v>
                </c:pt>
                <c:pt idx="2">
                  <c:v>1.4705882352941201E-2</c:v>
                </c:pt>
                <c:pt idx="3">
                  <c:v>1.1583011583011584E-2</c:v>
                </c:pt>
                <c:pt idx="4">
                  <c:v>1.075268817204301E-2</c:v>
                </c:pt>
                <c:pt idx="5">
                  <c:v>6.7001675041876048E-3</c:v>
                </c:pt>
                <c:pt idx="6">
                  <c:v>7.2072072072072073E-3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AC-410D-A2C2-50CAD0B7C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238575"/>
        <c:axId val="2025084687"/>
      </c:barChart>
      <c:catAx>
        <c:axId val="203123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84687"/>
        <c:crosses val="autoZero"/>
        <c:auto val="1"/>
        <c:lblAlgn val="ctr"/>
        <c:lblOffset val="100"/>
        <c:noMultiLvlLbl val="0"/>
      </c:catAx>
      <c:valAx>
        <c:axId val="202508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3123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Teollisuus!$C$97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Teollisuus!$D$97:$K$97</c:f>
              <c:numCache>
                <c:formatCode>0.0%</c:formatCode>
                <c:ptCount val="8"/>
                <c:pt idx="0">
                  <c:v>0.23314065510597301</c:v>
                </c:pt>
                <c:pt idx="1">
                  <c:v>0.23111111111111099</c:v>
                </c:pt>
                <c:pt idx="2">
                  <c:v>0.236928104575163</c:v>
                </c:pt>
                <c:pt idx="3">
                  <c:v>0.2142857142857143</c:v>
                </c:pt>
                <c:pt idx="4">
                  <c:v>0.19569892473118281</c:v>
                </c:pt>
                <c:pt idx="5">
                  <c:v>0.22091062394603711</c:v>
                </c:pt>
                <c:pt idx="6">
                  <c:v>0.21621621621621623</c:v>
                </c:pt>
                <c:pt idx="7">
                  <c:v>0.19964973730297725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6-4E28-A077-F72A27026437}"/>
            </c:ext>
          </c:extLst>
        </c:ser>
        <c:ser>
          <c:idx val="1"/>
          <c:order val="1"/>
          <c:tx>
            <c:strRef>
              <c:f>Teollisuus!$C$98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Teollisuus!$D$98:$K$98</c:f>
              <c:numCache>
                <c:formatCode>0.0%</c:formatCode>
                <c:ptCount val="8"/>
                <c:pt idx="0">
                  <c:v>0.76685934489402696</c:v>
                </c:pt>
                <c:pt idx="1">
                  <c:v>0.76888888888888896</c:v>
                </c:pt>
                <c:pt idx="2">
                  <c:v>0.763071895424837</c:v>
                </c:pt>
                <c:pt idx="3">
                  <c:v>0.7857142857142857</c:v>
                </c:pt>
                <c:pt idx="4">
                  <c:v>0.80430107526881722</c:v>
                </c:pt>
                <c:pt idx="5">
                  <c:v>0.77908937605396289</c:v>
                </c:pt>
                <c:pt idx="6">
                  <c:v>0.78378378378378377</c:v>
                </c:pt>
                <c:pt idx="7">
                  <c:v>0.80035026269702281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6-4E28-A077-F72A27026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47183"/>
        <c:axId val="2025162895"/>
      </c:barChart>
      <c:catAx>
        <c:axId val="6734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62895"/>
        <c:crosses val="autoZero"/>
        <c:auto val="1"/>
        <c:lblAlgn val="ctr"/>
        <c:lblOffset val="100"/>
        <c:noMultiLvlLbl val="0"/>
      </c:catAx>
      <c:valAx>
        <c:axId val="202516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4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'Tukku- ja vähittäiskauppa'!$C$30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vähittäiskauppa'!$D$30:$K$30</c:f>
              <c:numCache>
                <c:formatCode>0.0%</c:formatCode>
                <c:ptCount val="8"/>
                <c:pt idx="0">
                  <c:v>0.96</c:v>
                </c:pt>
                <c:pt idx="1">
                  <c:v>0.94915254237288105</c:v>
                </c:pt>
                <c:pt idx="2">
                  <c:v>0.94656488549618301</c:v>
                </c:pt>
                <c:pt idx="3">
                  <c:v>0.92660550458715596</c:v>
                </c:pt>
                <c:pt idx="4">
                  <c:v>0.92366412213740456</c:v>
                </c:pt>
                <c:pt idx="5">
                  <c:v>0.94705882352941173</c:v>
                </c:pt>
                <c:pt idx="6">
                  <c:v>0.93093922651933703</c:v>
                </c:pt>
                <c:pt idx="7">
                  <c:v>0.89690721649484539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E-4602-9D3E-EA8B01E2FE62}"/>
            </c:ext>
          </c:extLst>
        </c:ser>
        <c:ser>
          <c:idx val="1"/>
          <c:order val="1"/>
          <c:tx>
            <c:strRef>
              <c:f>'Tukku- ja vähittäiskauppa'!$C$31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vähittäiskauppa'!$D$31:$K$31</c:f>
              <c:numCache>
                <c:formatCode>0.0%</c:formatCode>
                <c:ptCount val="8"/>
                <c:pt idx="0">
                  <c:v>0.04</c:v>
                </c:pt>
                <c:pt idx="1">
                  <c:v>5.0847457627118599E-2</c:v>
                </c:pt>
                <c:pt idx="2">
                  <c:v>5.34351145038168E-2</c:v>
                </c:pt>
                <c:pt idx="3">
                  <c:v>7.3394495412844041E-2</c:v>
                </c:pt>
                <c:pt idx="4">
                  <c:v>7.6335877862595422E-2</c:v>
                </c:pt>
                <c:pt idx="5">
                  <c:v>5.2941176470588235E-2</c:v>
                </c:pt>
                <c:pt idx="6">
                  <c:v>6.9060773480662987E-2</c:v>
                </c:pt>
                <c:pt idx="7">
                  <c:v>0.10309278350515463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E-4602-9D3E-EA8B01E2F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3712783"/>
        <c:axId val="1244457743"/>
      </c:barChart>
      <c:catAx>
        <c:axId val="124371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57743"/>
        <c:crosses val="autoZero"/>
        <c:auto val="1"/>
        <c:lblAlgn val="ctr"/>
        <c:lblOffset val="100"/>
        <c:noMultiLvlLbl val="0"/>
      </c:catAx>
      <c:valAx>
        <c:axId val="124445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371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vähittäiskauppa'!$D$41:$K$41</c:f>
              <c:numCache>
                <c:formatCode>0.0%</c:formatCode>
                <c:ptCount val="8"/>
                <c:pt idx="0">
                  <c:v>0.180064308681672</c:v>
                </c:pt>
                <c:pt idx="1">
                  <c:v>0.221428571428571</c:v>
                </c:pt>
                <c:pt idx="2">
                  <c:v>0.20161290322580599</c:v>
                </c:pt>
                <c:pt idx="3">
                  <c:v>0.21782178217821782</c:v>
                </c:pt>
                <c:pt idx="4">
                  <c:v>0.26859504132231404</c:v>
                </c:pt>
                <c:pt idx="5">
                  <c:v>0.28881987577639756</c:v>
                </c:pt>
                <c:pt idx="6">
                  <c:v>0.31454005934718104</c:v>
                </c:pt>
                <c:pt idx="7">
                  <c:v>0.34482758620689652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3-4D95-B9B7-B95135E1563E}"/>
            </c:ext>
          </c:extLst>
        </c:ser>
        <c:ser>
          <c:idx val="1"/>
          <c:order val="1"/>
          <c:tx>
            <c:strRef>
              <c:f>'Tukku- ja vähittäiskauppa'!$C$42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vähittäiskauppa'!$D$42:$K$42</c:f>
              <c:numCache>
                <c:formatCode>0.0%</c:formatCode>
                <c:ptCount val="8"/>
                <c:pt idx="0">
                  <c:v>0.38263665594855301</c:v>
                </c:pt>
                <c:pt idx="1">
                  <c:v>0.36428571428571399</c:v>
                </c:pt>
                <c:pt idx="2">
                  <c:v>0.42473118279569899</c:v>
                </c:pt>
                <c:pt idx="3">
                  <c:v>0.41914191419141916</c:v>
                </c:pt>
                <c:pt idx="4">
                  <c:v>0.40082644628099173</c:v>
                </c:pt>
                <c:pt idx="5">
                  <c:v>0.47515527950310565</c:v>
                </c:pt>
                <c:pt idx="6">
                  <c:v>0.47774480712166173</c:v>
                </c:pt>
                <c:pt idx="7">
                  <c:v>0.44827586206896552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3-4D95-B9B7-B95135E1563E}"/>
            </c:ext>
          </c:extLst>
        </c:ser>
        <c:ser>
          <c:idx val="2"/>
          <c:order val="2"/>
          <c:tx>
            <c:strRef>
              <c:f>'Tukku- ja vähittäiskauppa'!$C$43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vähittäiskauppa'!$D$43:$K$43</c:f>
              <c:numCache>
                <c:formatCode>0.0%</c:formatCode>
                <c:ptCount val="8"/>
                <c:pt idx="0">
                  <c:v>0.221864951768489</c:v>
                </c:pt>
                <c:pt idx="1">
                  <c:v>0.19642857142857101</c:v>
                </c:pt>
                <c:pt idx="2">
                  <c:v>0.19354838709677399</c:v>
                </c:pt>
                <c:pt idx="3">
                  <c:v>0.21782178217821782</c:v>
                </c:pt>
                <c:pt idx="4">
                  <c:v>0.2231404958677686</c:v>
                </c:pt>
                <c:pt idx="5">
                  <c:v>0.18633540372670809</c:v>
                </c:pt>
                <c:pt idx="6">
                  <c:v>0.16617210682492581</c:v>
                </c:pt>
                <c:pt idx="7">
                  <c:v>0.16091954022988508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3-4D95-B9B7-B95135E1563E}"/>
            </c:ext>
          </c:extLst>
        </c:ser>
        <c:ser>
          <c:idx val="3"/>
          <c:order val="3"/>
          <c:tx>
            <c:strRef>
              <c:f>'Tukku- ja vähittäiskauppa'!$C$44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vähittäiskauppa'!$D$44:$K$44</c:f>
              <c:numCache>
                <c:formatCode>0.0%</c:formatCode>
                <c:ptCount val="8"/>
                <c:pt idx="0">
                  <c:v>0.122186495176849</c:v>
                </c:pt>
                <c:pt idx="1">
                  <c:v>0.11785714285714299</c:v>
                </c:pt>
                <c:pt idx="2">
                  <c:v>0.110215053763441</c:v>
                </c:pt>
                <c:pt idx="3">
                  <c:v>9.2409240924092417E-2</c:v>
                </c:pt>
                <c:pt idx="4">
                  <c:v>7.0247933884297523E-2</c:v>
                </c:pt>
                <c:pt idx="5">
                  <c:v>2.7950310559006212E-2</c:v>
                </c:pt>
                <c:pt idx="6">
                  <c:v>2.3738872403560832E-2</c:v>
                </c:pt>
                <c:pt idx="7">
                  <c:v>2.8735632183908046E-2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13-4D95-B9B7-B95135E1563E}"/>
            </c:ext>
          </c:extLst>
        </c:ser>
        <c:ser>
          <c:idx val="4"/>
          <c:order val="4"/>
          <c:tx>
            <c:strRef>
              <c:f>'Tukku- ja vähittäiskauppa'!$C$45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vähittäiskauppa'!$D$45:$K$45</c:f>
              <c:numCache>
                <c:formatCode>0.0%</c:formatCode>
                <c:ptCount val="8"/>
                <c:pt idx="0">
                  <c:v>9.3247588424437297E-2</c:v>
                </c:pt>
                <c:pt idx="1">
                  <c:v>0.1</c:v>
                </c:pt>
                <c:pt idx="2">
                  <c:v>6.9892473118279605E-2</c:v>
                </c:pt>
                <c:pt idx="3">
                  <c:v>5.2805280528052806E-2</c:v>
                </c:pt>
                <c:pt idx="4">
                  <c:v>3.71900826446281E-2</c:v>
                </c:pt>
                <c:pt idx="5">
                  <c:v>2.1739130434782612E-2</c:v>
                </c:pt>
                <c:pt idx="6">
                  <c:v>1.7804154302670624E-2</c:v>
                </c:pt>
                <c:pt idx="7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3-4D95-B9B7-B95135E1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829791"/>
        <c:axId val="1359451247"/>
      </c:barChart>
      <c:catAx>
        <c:axId val="14088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451247"/>
        <c:crosses val="autoZero"/>
        <c:auto val="1"/>
        <c:lblAlgn val="ctr"/>
        <c:lblOffset val="100"/>
        <c:noMultiLvlLbl val="0"/>
      </c:catAx>
      <c:valAx>
        <c:axId val="135945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882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vähittäiskauppa'!$D$55:$K$55</c:f>
              <c:numCache>
                <c:formatCode>0.0%</c:formatCode>
                <c:ptCount val="8"/>
                <c:pt idx="0">
                  <c:v>9.2948717948717896E-2</c:v>
                </c:pt>
                <c:pt idx="1">
                  <c:v>0.121428571428571</c:v>
                </c:pt>
                <c:pt idx="2">
                  <c:v>0.16666666666666699</c:v>
                </c:pt>
                <c:pt idx="3">
                  <c:v>0.21122112211221122</c:v>
                </c:pt>
                <c:pt idx="4">
                  <c:v>0.27685950413223143</c:v>
                </c:pt>
                <c:pt idx="5">
                  <c:v>0.25</c:v>
                </c:pt>
                <c:pt idx="6">
                  <c:v>0.27596439169139469</c:v>
                </c:pt>
                <c:pt idx="7">
                  <c:v>0.27873563218390807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E-45D6-AA9D-87B7BAADF144}"/>
            </c:ext>
          </c:extLst>
        </c:ser>
        <c:ser>
          <c:idx val="1"/>
          <c:order val="1"/>
          <c:tx>
            <c:strRef>
              <c:f>'Tukku- ja vähittäiskauppa'!$C$56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vähittäiskauppa'!$D$56:$K$56</c:f>
              <c:numCache>
                <c:formatCode>0.0%</c:formatCode>
                <c:ptCount val="8"/>
                <c:pt idx="0">
                  <c:v>0.41987179487179499</c:v>
                </c:pt>
                <c:pt idx="1">
                  <c:v>0.47499999999999998</c:v>
                </c:pt>
                <c:pt idx="2">
                  <c:v>0.47580645161290303</c:v>
                </c:pt>
                <c:pt idx="3">
                  <c:v>0.53135313531353134</c:v>
                </c:pt>
                <c:pt idx="4">
                  <c:v>0.49586776859504134</c:v>
                </c:pt>
                <c:pt idx="5">
                  <c:v>0.58750000000000002</c:v>
                </c:pt>
                <c:pt idx="6">
                  <c:v>0.55786350148367958</c:v>
                </c:pt>
                <c:pt idx="7">
                  <c:v>0.52298850574712641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E-45D6-AA9D-87B7BAADF144}"/>
            </c:ext>
          </c:extLst>
        </c:ser>
        <c:ser>
          <c:idx val="2"/>
          <c:order val="2"/>
          <c:tx>
            <c:strRef>
              <c:f>'Tukku- ja vähittäiskauppa'!$C$57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vähittäiskauppa'!$D$57:$K$57</c:f>
              <c:numCache>
                <c:formatCode>0.0%</c:formatCode>
                <c:ptCount val="8"/>
                <c:pt idx="0">
                  <c:v>0.29487179487179499</c:v>
                </c:pt>
                <c:pt idx="1">
                  <c:v>0.21071428571428599</c:v>
                </c:pt>
                <c:pt idx="2">
                  <c:v>0.241935483870968</c:v>
                </c:pt>
                <c:pt idx="3">
                  <c:v>0.17491749174917492</c:v>
                </c:pt>
                <c:pt idx="4">
                  <c:v>0.16528925619834711</c:v>
                </c:pt>
                <c:pt idx="5">
                  <c:v>0.13750000000000001</c:v>
                </c:pt>
                <c:pt idx="6">
                  <c:v>0.11572700296735905</c:v>
                </c:pt>
                <c:pt idx="7">
                  <c:v>0.15517241379310345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E-45D6-AA9D-87B7BAADF144}"/>
            </c:ext>
          </c:extLst>
        </c:ser>
        <c:ser>
          <c:idx val="3"/>
          <c:order val="3"/>
          <c:tx>
            <c:strRef>
              <c:f>'Tukku- ja vähittäiskauppa'!$C$58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vähittäiskauppa'!$D$58:$K$58</c:f>
              <c:numCache>
                <c:formatCode>0.0%</c:formatCode>
                <c:ptCount val="8"/>
                <c:pt idx="0">
                  <c:v>0.131410256410256</c:v>
                </c:pt>
                <c:pt idx="1">
                  <c:v>0.128571428571429</c:v>
                </c:pt>
                <c:pt idx="2">
                  <c:v>8.0645161290322606E-2</c:v>
                </c:pt>
                <c:pt idx="3">
                  <c:v>5.6105610561056105E-2</c:v>
                </c:pt>
                <c:pt idx="4">
                  <c:v>4.5454545454545456E-2</c:v>
                </c:pt>
                <c:pt idx="5">
                  <c:v>1.2500000000000001E-2</c:v>
                </c:pt>
                <c:pt idx="6">
                  <c:v>4.1543026706231452E-2</c:v>
                </c:pt>
                <c:pt idx="7">
                  <c:v>2.298850574712644E-2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EE-45D6-AA9D-87B7BAADF144}"/>
            </c:ext>
          </c:extLst>
        </c:ser>
        <c:ser>
          <c:idx val="4"/>
          <c:order val="4"/>
          <c:tx>
            <c:strRef>
              <c:f>'Tukku- ja vähittäiskauppa'!$C$59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vähittäiskauppa'!$D$59:$K$59</c:f>
              <c:numCache>
                <c:formatCode>0.0%</c:formatCode>
                <c:ptCount val="8"/>
                <c:pt idx="0">
                  <c:v>6.0897435897435903E-2</c:v>
                </c:pt>
                <c:pt idx="1">
                  <c:v>6.4285714285714293E-2</c:v>
                </c:pt>
                <c:pt idx="2">
                  <c:v>3.4946236559139802E-2</c:v>
                </c:pt>
                <c:pt idx="3">
                  <c:v>2.6402640264026403E-2</c:v>
                </c:pt>
                <c:pt idx="4">
                  <c:v>1.6528925619834711E-2</c:v>
                </c:pt>
                <c:pt idx="5">
                  <c:v>1.2500000000000001E-2</c:v>
                </c:pt>
                <c:pt idx="6">
                  <c:v>8.9020771513353119E-3</c:v>
                </c:pt>
                <c:pt idx="7">
                  <c:v>2.0114942528735632E-2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E-45D6-AA9D-87B7BAADF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249567"/>
        <c:axId val="1244446095"/>
      </c:barChart>
      <c:catAx>
        <c:axId val="1245249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46095"/>
        <c:crosses val="autoZero"/>
        <c:auto val="1"/>
        <c:lblAlgn val="ctr"/>
        <c:lblOffset val="100"/>
        <c:noMultiLvlLbl val="0"/>
      </c:catAx>
      <c:valAx>
        <c:axId val="12444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524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8.1.2021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8.1.2021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8.1.2021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8.1.2021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8.1.2021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8.1.2021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8.1.2021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8.1.2021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8.1.2021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8.1.2021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8.1.2021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8.1.2021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Koronakyselyjen tulokset toimialoittain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Kyselyt tehty maalis-joulukuu 2020</a:t>
            </a:r>
          </a:p>
          <a:p>
            <a:r>
              <a:rPr lang="fi-FI" dirty="0"/>
              <a:t>Vastaajia per kysely 2700-4000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416AD3C-E828-4A0B-9BF2-2690D0FB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1873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0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2E8BF81-AF47-4DE0-807B-E7B3B55DB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2432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79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243A9A9-4447-43B1-A633-6CA8441FA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7515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76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2AA6A96-DF17-4AAE-8D9B-E17DAC647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660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26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855911E-E06C-4254-A27F-9481FD3B9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1116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0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5411735-273B-44AE-AD27-409DED90B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912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49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65B900-D6ED-4CB9-864D-9B56C08D7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38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451C7AA-E353-45CB-86C7-929979C7C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4166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381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AD79E37-4C25-45FD-8256-5D22C5C92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4455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53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53A574F-9697-4082-8B96-B56CE6B51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5805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50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509864DD-C236-4C19-BE44-E23702162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8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BF662E32-BCAF-44CD-BD47-781FB1A4C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7379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3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9F8561C-E8B7-40FD-9CBD-3BF5FCECC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448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6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DE9609B-DBC0-4C51-9E93-59C5E138F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9657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81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0641"/>
            <a:ext cx="10515600" cy="1793852"/>
          </a:xfrm>
        </p:spPr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AF1DA4F-BE5D-43F8-BC4A-0378443AA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53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5CB4EBF-A19C-4A6C-9C5C-84DCC5327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814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354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7B6D5828-9FDC-4634-9723-63882F77E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1718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09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26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48845E3-896C-4383-B73F-2DB0B37BA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0089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46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406905F-98FD-4AE6-BA96-84AB369EF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9922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7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0D0023C-65CF-4038-9904-7178D84E7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0156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413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29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5550D08-88C4-4188-AD9F-7B6B5114A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73621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4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F908B8C-1036-4A52-A914-B7F4A772D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6079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79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0D1B1E-3553-49A4-9825-F05DF90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1C1171-47A3-4299-A6B8-E04228F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B276EF-FAE9-416E-AB53-EF32481A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0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54934BB-72E5-4C73-8A84-44D1E7BFE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6613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3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F8017A3-CA68-49AC-A721-66B4FBD05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3814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0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DE0E9D4-9899-42EA-982A-72A6A1F57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815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10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C0C5E7-3FAC-48E8-9CC1-C0765FEB7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448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00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69DFBF4-A6A4-4C17-8328-D257785C3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2936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23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2241A4-D775-4A49-8FA0-084A12DA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468707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47</TotalTime>
  <Words>397</Words>
  <Application>Microsoft Office PowerPoint</Application>
  <PresentationFormat>Laajakuva</PresentationFormat>
  <Paragraphs>113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Koronakyselyjen tulokset toimialoittain</vt:lpstr>
      <vt:lpstr>Teollisuus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Tukku- ja vähittäiskauppa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Rakentaminen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Majoitus- ja ravitsemistoiminta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Koronakyselyn tulokset toimialoittain</dc:title>
  <dc:creator>Tanja Arvola</dc:creator>
  <cp:keywords>Keskuskauppakamari</cp:keywords>
  <cp:lastModifiedBy>Minna Nore</cp:lastModifiedBy>
  <cp:revision>6</cp:revision>
  <dcterms:created xsi:type="dcterms:W3CDTF">2020-12-18T08:44:32Z</dcterms:created>
  <dcterms:modified xsi:type="dcterms:W3CDTF">2021-01-08T06:39:09Z</dcterms:modified>
</cp:coreProperties>
</file>